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26"/>
  </p:notesMasterIdLst>
  <p:sldIdLst>
    <p:sldId id="256" r:id="rId2"/>
    <p:sldId id="278" r:id="rId3"/>
    <p:sldId id="279" r:id="rId4"/>
    <p:sldId id="266" r:id="rId5"/>
    <p:sldId id="267" r:id="rId6"/>
    <p:sldId id="268" r:id="rId7"/>
    <p:sldId id="261" r:id="rId8"/>
    <p:sldId id="262" r:id="rId9"/>
    <p:sldId id="264" r:id="rId10"/>
    <p:sldId id="265" r:id="rId11"/>
    <p:sldId id="263" r:id="rId12"/>
    <p:sldId id="259" r:id="rId13"/>
    <p:sldId id="258" r:id="rId14"/>
    <p:sldId id="257" r:id="rId15"/>
    <p:sldId id="260" r:id="rId16"/>
    <p:sldId id="269" r:id="rId17"/>
    <p:sldId id="270" r:id="rId18"/>
    <p:sldId id="271" r:id="rId19"/>
    <p:sldId id="272" r:id="rId20"/>
    <p:sldId id="273" r:id="rId21"/>
    <p:sldId id="274" r:id="rId22"/>
    <p:sldId id="275" r:id="rId23"/>
    <p:sldId id="276" r:id="rId24"/>
    <p:sldId id="277" r:id="rId25"/>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6CEA818-6EF4-4562-9BE6-44D561A87BE0}">
  <a:tblStyle styleId="{C6CEA818-6EF4-4562-9BE6-44D561A87BE0}" styleName="Table_0"/>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1" d="100"/>
          <a:sy n="61" d="100"/>
        </p:scale>
        <p:origin x="144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12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Clr>
                <a:schemeClr val="dk1"/>
              </a:buClr>
              <a:buFont typeface="Arial"/>
              <a:buNone/>
              <a:defRPr sz="12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36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57200" marR="0" lvl="1" indent="0" algn="l" rtl="0">
              <a:spcBef>
                <a:spcPts val="36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2pPr>
            <a:lvl3pPr marL="914400" marR="0" lvl="2" indent="0" algn="l" rtl="0">
              <a:spcBef>
                <a:spcPts val="36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3pPr>
            <a:lvl4pPr marL="1371600" marR="0" lvl="3" indent="0" algn="l" rtl="0">
              <a:spcBef>
                <a:spcPts val="36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4pPr>
            <a:lvl5pPr marL="1828800" marR="0" lvl="4" indent="0" algn="l" rtl="0">
              <a:spcBef>
                <a:spcPts val="36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12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7 seconds.</a:t>
            </a:r>
          </a:p>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p>
          <a:p>
            <a:pPr marL="0" marR="0" lvl="0" indent="0" algn="l" rtl="0">
              <a:spcBef>
                <a:spcPts val="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147" name="Shape 14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70" name="Shape 17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64" name="Shape 1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56" name="Shape 15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10 seconds.</a:t>
            </a:r>
          </a:p>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Introduce the problem that the whole project (in all versions) tackles with GIF or screenshot. </a:t>
            </a:r>
          </a:p>
          <a:p>
            <a:pPr marL="0" marR="0" lvl="0" indent="0" algn="l" rtl="0">
              <a:lnSpc>
                <a:spcPct val="100000"/>
              </a:lnSpc>
              <a:spcBef>
                <a:spcPts val="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157" name="Shape 15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14</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6" name="Shape 17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Arial"/>
              <a:buNone/>
            </a:pPr>
            <a:r>
              <a:rPr lang="en-US" sz="1200" b="0" i="0" u="none" strike="noStrike" cap="none">
                <a:solidFill>
                  <a:schemeClr val="dk1"/>
                </a:solidFill>
                <a:latin typeface="Calibri"/>
                <a:ea typeface="Calibri"/>
                <a:cs typeface="Calibri"/>
                <a:sym typeface="Calibri"/>
              </a:rPr>
              <a:t>20 seconds.</a:t>
            </a:r>
          </a:p>
          <a:p>
            <a:pPr marL="0" marR="0" lvl="0" indent="0" algn="l" rtl="0">
              <a:spcBef>
                <a:spcPts val="0"/>
              </a:spcBef>
              <a:spcAft>
                <a:spcPts val="0"/>
              </a:spcAft>
              <a:buClr>
                <a:schemeClr val="dk1"/>
              </a:buClr>
              <a:buSzPct val="25000"/>
              <a:buFont typeface="Arial"/>
              <a:buNone/>
            </a:pPr>
            <a:r>
              <a:rPr lang="en-US" sz="1200" b="0" i="0" u="none" strike="noStrike" cap="none">
                <a:solidFill>
                  <a:schemeClr val="dk1"/>
                </a:solidFill>
                <a:latin typeface="Calibri"/>
                <a:ea typeface="Calibri"/>
                <a:cs typeface="Calibri"/>
                <a:sym typeface="Calibri"/>
              </a:rPr>
              <a:t>Introduce the problem that the your project (in new version) tackles with GIF or screenshot. </a:t>
            </a:r>
          </a:p>
          <a:p>
            <a:pPr marL="0" marR="0" lvl="0" indent="0" algn="l" rtl="0">
              <a:spcBef>
                <a:spcPts val="0"/>
              </a:spcBef>
              <a:spcAft>
                <a:spcPts val="0"/>
              </a:spcAft>
              <a:buClr>
                <a:schemeClr val="dk1"/>
              </a:buClr>
              <a:buSzPct val="250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177" name="Shape 17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15</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41" name="Shape 24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60 seconds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The tile of user story</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The most important user story you worked on it. You have to describe this one very well and be proud of that.</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Please present and show the complexity of your work, code, algorithms, and technical challenges and technologies you have used. (you could use screenshot if you want. Visual presentations are better than text presentation)</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Go into the details of the most important/significant tasks using bullet lists or visual graphs or state chart diagram</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Sequence Diagram for this user story is mandatory  (in another separate page if required)</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Demo using </a:t>
            </a:r>
            <a:r>
              <a:rPr lang="en-US" sz="1200" b="1" i="0" u="none" strike="noStrike" cap="none">
                <a:solidFill>
                  <a:schemeClr val="dk1"/>
                </a:solidFill>
                <a:latin typeface="Calibri"/>
                <a:ea typeface="Calibri"/>
                <a:cs typeface="Calibri"/>
                <a:sym typeface="Calibri"/>
              </a:rPr>
              <a:t>screenshots or GIF</a:t>
            </a:r>
            <a:r>
              <a:rPr lang="en-US" sz="1200" b="0" i="0" u="none" strike="noStrike" cap="none">
                <a:solidFill>
                  <a:schemeClr val="dk1"/>
                </a:solidFill>
                <a:latin typeface="Calibri"/>
                <a:ea typeface="Calibri"/>
                <a:cs typeface="Calibri"/>
                <a:sym typeface="Calibri"/>
              </a:rPr>
              <a:t> (in another separate page if required)</a:t>
            </a:r>
            <a:br>
              <a:rPr lang="en-US" sz="1200" b="0" i="0" u="none" strike="noStrike" cap="none">
                <a:solidFill>
                  <a:schemeClr val="dk1"/>
                </a:solidFill>
                <a:latin typeface="Calibri"/>
                <a:ea typeface="Calibri"/>
                <a:cs typeface="Calibri"/>
                <a:sym typeface="Calibri"/>
              </a:rPr>
            </a:br>
            <a:endParaRPr lang="en-US"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42" name="Shape 24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16</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Shape 2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49" name="Shape 24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20 seconds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The tile of user story</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Please present and show the complexity of your work, code, algorithms, and technical challenges and technologies you have used. (you could use screenshot if you want. Visual presentations are better than text presentation)</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Go into the details of the most important/significant tasks using bullet lists or visual graphs or state chart diagram</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Demo using </a:t>
            </a:r>
            <a:r>
              <a:rPr lang="en-US" sz="1200" b="1" i="0" u="none" strike="noStrike" cap="none">
                <a:solidFill>
                  <a:schemeClr val="dk1"/>
                </a:solidFill>
                <a:latin typeface="Calibri"/>
                <a:ea typeface="Calibri"/>
                <a:cs typeface="Calibri"/>
                <a:sym typeface="Calibri"/>
              </a:rPr>
              <a:t>screenshots or GIF</a:t>
            </a:r>
            <a:r>
              <a:rPr lang="en-US" sz="1200" b="0" i="0" u="none" strike="noStrike" cap="none">
                <a:solidFill>
                  <a:schemeClr val="dk1"/>
                </a:solidFill>
                <a:latin typeface="Calibri"/>
                <a:ea typeface="Calibri"/>
                <a:cs typeface="Calibri"/>
                <a:sym typeface="Calibri"/>
              </a:rPr>
              <a:t> (in another separate page if required)</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Sequence Diagram for this user story is optional</a:t>
            </a:r>
            <a:br>
              <a:rPr lang="en-US" sz="1200" b="0" i="0" u="none" strike="noStrike" cap="none">
                <a:solidFill>
                  <a:schemeClr val="dk1"/>
                </a:solidFill>
                <a:latin typeface="Calibri"/>
                <a:ea typeface="Calibri"/>
                <a:cs typeface="Calibri"/>
                <a:sym typeface="Calibri"/>
              </a:rPr>
            </a:br>
            <a:endParaRPr lang="en-US"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50" name="Shape 25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17</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57" name="Shape 25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20 seconds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The tile of user story</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Please present and show the complexity of your work, code, algorithms, and technical challenges and technologies you have used. (you could use screenshot if you want. Visual presentations are better than text presentation)</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Go into the details of the most important/significant tasks using bullet lists or visual graphs or state chart diagram</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Demo using </a:t>
            </a:r>
            <a:r>
              <a:rPr lang="en-US" sz="1200" b="1" i="0" u="none" strike="noStrike" cap="none">
                <a:solidFill>
                  <a:schemeClr val="dk1"/>
                </a:solidFill>
                <a:latin typeface="Calibri"/>
                <a:ea typeface="Calibri"/>
                <a:cs typeface="Calibri"/>
                <a:sym typeface="Calibri"/>
              </a:rPr>
              <a:t>screenshots or GIF</a:t>
            </a:r>
            <a:r>
              <a:rPr lang="en-US" sz="1200" b="0" i="0" u="none" strike="noStrike" cap="none">
                <a:solidFill>
                  <a:schemeClr val="dk1"/>
                </a:solidFill>
                <a:latin typeface="Calibri"/>
                <a:ea typeface="Calibri"/>
                <a:cs typeface="Calibri"/>
                <a:sym typeface="Calibri"/>
              </a:rPr>
              <a:t> (in another separate page if required)</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Sequence Diagram for this user story is optional</a:t>
            </a:r>
            <a:br>
              <a:rPr lang="en-US" sz="1200" b="0" i="0" u="none" strike="noStrike" cap="none">
                <a:solidFill>
                  <a:schemeClr val="dk1"/>
                </a:solidFill>
                <a:latin typeface="Calibri"/>
                <a:ea typeface="Calibri"/>
                <a:cs typeface="Calibri"/>
                <a:sym typeface="Calibri"/>
              </a:rPr>
            </a:br>
            <a:endParaRPr lang="en-US"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58" name="Shape 25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18</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Shape 2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65" name="Shape 26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20 seconds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The tile of user story</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Please present and show the complexity of your work, code, algorithms, and technical challenges and technologies you have used. (you could use screenshot if you want. Visual presentations are better than text presentation)</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Go into the details of the most important/significant tasks using bullet lists or visual graphs or state chart diagram</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Demo using </a:t>
            </a:r>
            <a:r>
              <a:rPr lang="en-US" sz="1200" b="1" i="0" u="none" strike="noStrike" cap="none">
                <a:solidFill>
                  <a:schemeClr val="dk1"/>
                </a:solidFill>
                <a:latin typeface="Calibri"/>
                <a:ea typeface="Calibri"/>
                <a:cs typeface="Calibri"/>
                <a:sym typeface="Calibri"/>
              </a:rPr>
              <a:t>screenshots or GIF</a:t>
            </a:r>
            <a:r>
              <a:rPr lang="en-US" sz="1200" b="0" i="0" u="none" strike="noStrike" cap="none">
                <a:solidFill>
                  <a:schemeClr val="dk1"/>
                </a:solidFill>
                <a:latin typeface="Calibri"/>
                <a:ea typeface="Calibri"/>
                <a:cs typeface="Calibri"/>
                <a:sym typeface="Calibri"/>
              </a:rPr>
              <a:t> (in another separate page if required)</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Sequence Diagram for this user story is optional</a:t>
            </a:r>
            <a:br>
              <a:rPr lang="en-US" sz="1200" b="0" i="0" u="none" strike="noStrike" cap="none">
                <a:solidFill>
                  <a:schemeClr val="dk1"/>
                </a:solidFill>
                <a:latin typeface="Calibri"/>
                <a:ea typeface="Calibri"/>
                <a:cs typeface="Calibri"/>
                <a:sym typeface="Calibri"/>
              </a:rPr>
            </a:br>
            <a:endParaRPr lang="en-US"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66" name="Shape 26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19</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73" name="Shape 27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20 seconds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The tile of user story</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Please present and show the complexity of your work, code, algorithms, and technical challenges and technologies you have used. (you could use screenshot if you want. Visual presentations are better than text presentation)</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Go into the details of the most important/significant tasks using bullet lists or visual graphs or state chart diagram</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 Demo using </a:t>
            </a:r>
            <a:r>
              <a:rPr lang="en-US" sz="1200" b="1" i="0" u="none" strike="noStrike" cap="none">
                <a:solidFill>
                  <a:schemeClr val="dk1"/>
                </a:solidFill>
                <a:latin typeface="Calibri"/>
                <a:ea typeface="Calibri"/>
                <a:cs typeface="Calibri"/>
                <a:sym typeface="Calibri"/>
              </a:rPr>
              <a:t>screenshots or GIF</a:t>
            </a:r>
            <a:r>
              <a:rPr lang="en-US" sz="1200" b="0" i="0" u="none" strike="noStrike" cap="none">
                <a:solidFill>
                  <a:schemeClr val="dk1"/>
                </a:solidFill>
                <a:latin typeface="Calibri"/>
                <a:ea typeface="Calibri"/>
                <a:cs typeface="Calibri"/>
                <a:sym typeface="Calibri"/>
              </a:rPr>
              <a:t> (in another separate page if required)</a:t>
            </a:r>
          </a:p>
          <a:p>
            <a:pPr marL="457200" marR="0" lvl="0" indent="-228600" algn="l" rtl="0">
              <a:spcBef>
                <a:spcPts val="360"/>
              </a:spcBef>
              <a:spcAft>
                <a:spcPts val="0"/>
              </a:spcAft>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Sequence Diagram for this user story is optional</a:t>
            </a:r>
            <a:br>
              <a:rPr lang="en-US" sz="1200" b="0" i="0" u="none" strike="noStrike" cap="none">
                <a:solidFill>
                  <a:schemeClr val="dk1"/>
                </a:solidFill>
                <a:latin typeface="Calibri"/>
                <a:ea typeface="Calibri"/>
                <a:cs typeface="Calibri"/>
                <a:sym typeface="Calibri"/>
              </a:rPr>
            </a:br>
            <a:endParaRPr lang="en-US"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74" name="Shape 27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20</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81" name="Shape 2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Shape 22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2" name="Shape 22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5 seconds.</a:t>
            </a:r>
          </a:p>
          <a:p>
            <a:pPr marL="0" marR="0" lvl="0" indent="0" algn="l" rtl="0">
              <a:spcBef>
                <a:spcPts val="0"/>
              </a:spcBef>
              <a:spcAft>
                <a:spcPts val="0"/>
              </a:spcAft>
              <a:buClr>
                <a:schemeClr val="dk1"/>
              </a:buClr>
              <a:buSzPct val="25000"/>
              <a:buFont typeface="Arial"/>
              <a:buNone/>
            </a:pPr>
            <a:r>
              <a:rPr lang="en-US" sz="1200" b="0" i="0" u="none" strike="noStrike" cap="none">
                <a:solidFill>
                  <a:schemeClr val="dk1"/>
                </a:solidFill>
                <a:latin typeface="Calibri"/>
                <a:ea typeface="Calibri"/>
                <a:cs typeface="Calibri"/>
                <a:sym typeface="Calibri"/>
              </a:rPr>
              <a:t>List the user stories that you worked on them.(put in order of importance). Stay focused on the parts that you have been working. </a:t>
            </a:r>
          </a:p>
          <a:p>
            <a:pPr marL="0" marR="0" lvl="0" indent="0" algn="l" rtl="0">
              <a:spcBef>
                <a:spcPts val="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23" name="Shape 22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Shape 28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88" name="Shape 28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10 seconds</a:t>
            </a:r>
          </a:p>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A description of verification process and Test Suites and Test Cases for one of the use cases.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1 One sunny day and one rainy day for the implemented use cases (one or more slides).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2 Automated test scripts for the implemented use cases (if any) (one or more slides).</a:t>
            </a: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89" name="Shape 28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22</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96" name="Shape 2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03" name="Shape 30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10 seconds</a:t>
            </a:r>
          </a:p>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Summarize your contribution, mention your effort for Scrum, Mingle, Github, Google Drive Documentation and minutes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Include your contact information</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Ask if anyone has any questions for you.</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Thank your audience</a:t>
            </a: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304" name="Shape 30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24</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Shape 2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29" name="Shape 22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Shape 23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5" name="Shape 23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83" name="Shape 18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5 seconds</a:t>
            </a:r>
          </a:p>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Show the Use Case Diagram for the whole project.</a:t>
            </a: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Highlight your use cases.</a:t>
            </a:r>
            <a:br>
              <a:rPr lang="en-US" sz="1200" b="0" i="0" u="none" strike="noStrike" cap="none">
                <a:solidFill>
                  <a:schemeClr val="dk1"/>
                </a:solidFill>
                <a:latin typeface="Calibri"/>
                <a:ea typeface="Calibri"/>
                <a:cs typeface="Calibri"/>
                <a:sym typeface="Calibri"/>
              </a:rPr>
            </a:br>
            <a:endParaRPr lang="en-US"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184" name="Shape 18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93" name="Shape 19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Shape 2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08" name="Shape 20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10 seconds.Minimal class diagram. Highlight the classes that you created/modified</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Identify the design patterns used (one or more slides).</a:t>
            </a:r>
          </a:p>
          <a:p>
            <a:pPr marL="0" marR="0" lvl="0" indent="0" algn="l" rtl="0">
              <a:spcBef>
                <a:spcPts val="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09" name="Shape 20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15" name="Shape 21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00" name="Shape 20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20 seconds</a:t>
            </a:r>
          </a:p>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System design: Highlight the parts that you contributed to them.</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1. System decomposition; identify the architecture patterns used </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2. System deployment – h/w and s/w requirements </a:t>
            </a:r>
          </a:p>
          <a:p>
            <a:pPr marL="0" marR="0" lvl="0" indent="0" algn="l" rtl="0">
              <a:spcBef>
                <a:spcPts val="360"/>
              </a:spcBef>
              <a:spcAft>
                <a:spcPts val="0"/>
              </a:spcAft>
              <a:buClr>
                <a:schemeClr val="dk1"/>
              </a:buClr>
              <a:buSzPct val="25000"/>
              <a:buFont typeface="Calibri"/>
              <a:buNone/>
            </a:pPr>
            <a:br>
              <a:rPr lang="en-US" sz="1200" b="0" i="0" u="none" strike="noStrike" cap="none">
                <a:solidFill>
                  <a:schemeClr val="dk1"/>
                </a:solidFill>
                <a:latin typeface="Calibri"/>
                <a:ea typeface="Calibri"/>
                <a:cs typeface="Calibri"/>
                <a:sym typeface="Calibri"/>
              </a:rPr>
            </a:br>
            <a:br>
              <a:rPr lang="en-US" sz="1200" b="0" i="0" u="none" strike="noStrike" cap="none">
                <a:solidFill>
                  <a:schemeClr val="dk1"/>
                </a:solidFill>
                <a:latin typeface="Calibri"/>
                <a:ea typeface="Calibri"/>
                <a:cs typeface="Calibri"/>
                <a:sym typeface="Calibri"/>
              </a:rPr>
            </a:br>
            <a:endParaRPr lang="en-US"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01" name="Shape 20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11</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7"/>
        <p:cNvGrpSpPr/>
        <p:nvPr/>
      </p:nvGrpSpPr>
      <p:grpSpPr>
        <a:xfrm>
          <a:off x="0" y="0"/>
          <a:ext cx="0" cy="0"/>
          <a:chOff x="0" y="0"/>
          <a:chExt cx="0" cy="0"/>
        </a:xfrm>
      </p:grpSpPr>
      <p:pic>
        <p:nvPicPr>
          <p:cNvPr id="18" name="Shape 18" descr="Overlay-TitleSlide.png"/>
          <p:cNvPicPr preferRelativeResize="0"/>
          <p:nvPr/>
        </p:nvPicPr>
        <p:blipFill rotWithShape="1">
          <a:blip r:embed="rId2">
            <a:alphaModFix/>
          </a:blip>
          <a:srcRect/>
          <a:stretch/>
        </p:blipFill>
        <p:spPr>
          <a:xfrm>
            <a:off x="158750" y="187325"/>
            <a:ext cx="8826498" cy="6483349"/>
          </a:xfrm>
          <a:prstGeom prst="rect">
            <a:avLst/>
          </a:prstGeom>
          <a:noFill/>
          <a:ln>
            <a:noFill/>
          </a:ln>
        </p:spPr>
      </p:pic>
      <p:sp>
        <p:nvSpPr>
          <p:cNvPr id="19" name="Shape 19"/>
          <p:cNvSpPr txBox="1">
            <a:spLocks noGrp="1"/>
          </p:cNvSpPr>
          <p:nvPr>
            <p:ph type="ctrTitle"/>
          </p:nvPr>
        </p:nvSpPr>
        <p:spPr>
          <a:xfrm>
            <a:off x="1600200" y="2492375"/>
            <a:ext cx="6762748" cy="1470023"/>
          </a:xfrm>
          <a:prstGeom prst="rect">
            <a:avLst/>
          </a:prstGeom>
          <a:noFill/>
          <a:ln>
            <a:noFill/>
          </a:ln>
        </p:spPr>
        <p:txBody>
          <a:bodyPr lIns="91425" tIns="91425" rIns="91425" bIns="91425" anchor="b" anchorCtr="0"/>
          <a:lstStyle>
            <a:lvl1pPr marL="0" marR="0" lvl="0" indent="0" algn="r" rtl="0">
              <a:lnSpc>
                <a:spcPct val="100000"/>
              </a:lnSpc>
              <a:spcBef>
                <a:spcPts val="0"/>
              </a:spcBef>
              <a:spcAft>
                <a:spcPts val="0"/>
              </a:spcAft>
              <a:buClr>
                <a:srgbClr val="001D4D"/>
              </a:buClr>
              <a:buFont typeface="Trebuchet MS"/>
              <a:buNone/>
              <a:defRPr sz="44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20" name="Shape 20"/>
          <p:cNvSpPr txBox="1">
            <a:spLocks noGrp="1"/>
          </p:cNvSpPr>
          <p:nvPr>
            <p:ph type="subTitle" idx="1"/>
          </p:nvPr>
        </p:nvSpPr>
        <p:spPr>
          <a:xfrm>
            <a:off x="1600200" y="3966882"/>
            <a:ext cx="6762748" cy="1752600"/>
          </a:xfrm>
          <a:prstGeom prst="rect">
            <a:avLst/>
          </a:prstGeom>
          <a:noFill/>
          <a:ln>
            <a:noFill/>
          </a:ln>
        </p:spPr>
        <p:txBody>
          <a:bodyPr lIns="91425" tIns="91425" rIns="91425" bIns="91425" anchor="t" anchorCtr="0"/>
          <a:lstStyle>
            <a:lvl1pPr marL="0" marR="0" lvl="0" indent="0" algn="r" rtl="0">
              <a:lnSpc>
                <a:spcPct val="100000"/>
              </a:lnSpc>
              <a:spcBef>
                <a:spcPts val="600"/>
              </a:spcBef>
              <a:spcAft>
                <a:spcPts val="0"/>
              </a:spcAft>
              <a:buClr>
                <a:schemeClr val="lt1"/>
              </a:buClr>
              <a:buFont typeface="Noto Sans Symbols"/>
              <a:buNone/>
              <a:defRPr sz="1800" b="0" i="0" u="none" strike="noStrike" cap="none">
                <a:solidFill>
                  <a:schemeClr val="lt1"/>
                </a:solidFill>
                <a:latin typeface="Trebuchet MS"/>
                <a:ea typeface="Trebuchet MS"/>
                <a:cs typeface="Trebuchet MS"/>
                <a:sym typeface="Trebuchet MS"/>
              </a:defRPr>
            </a:lvl1pPr>
            <a:lvl2pPr marL="457200" marR="0" lvl="1" indent="0" algn="ctr" rtl="0">
              <a:lnSpc>
                <a:spcPct val="100000"/>
              </a:lnSpc>
              <a:spcBef>
                <a:spcPts val="600"/>
              </a:spcBef>
              <a:spcAft>
                <a:spcPts val="0"/>
              </a:spcAft>
              <a:buClr>
                <a:srgbClr val="888888"/>
              </a:buClr>
              <a:buFont typeface="Noto Sans Symbols"/>
              <a:buNone/>
              <a:defRPr sz="2000" b="0" i="0" u="none" strike="noStrike" cap="none">
                <a:solidFill>
                  <a:srgbClr val="888888"/>
                </a:solidFill>
                <a:latin typeface="Trebuchet MS"/>
                <a:ea typeface="Trebuchet MS"/>
                <a:cs typeface="Trebuchet MS"/>
                <a:sym typeface="Trebuchet MS"/>
              </a:defRPr>
            </a:lvl2pPr>
            <a:lvl3pPr marL="914400" marR="0" lvl="2" indent="0" algn="ctr" rtl="0">
              <a:lnSpc>
                <a:spcPct val="100000"/>
              </a:lnSpc>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3pPr>
            <a:lvl4pPr marL="1371600" marR="0" lvl="3" indent="0" algn="ctr" rtl="0">
              <a:lnSpc>
                <a:spcPct val="100000"/>
              </a:lnSpc>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4pPr>
            <a:lvl5pPr marL="1828800" marR="0" lvl="4" indent="0" algn="ctr" rtl="0">
              <a:lnSpc>
                <a:spcPct val="100000"/>
              </a:lnSpc>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5pPr>
            <a:lvl6pPr marL="2286000" marR="0" lvl="5"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Trebuchet MS"/>
                <a:ea typeface="Trebuchet MS"/>
                <a:cs typeface="Trebuchet MS"/>
                <a:sym typeface="Trebuchet MS"/>
              </a:defRPr>
            </a:lvl6pPr>
            <a:lvl7pPr marL="2743200" marR="0" lvl="6"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Trebuchet MS"/>
                <a:ea typeface="Trebuchet MS"/>
                <a:cs typeface="Trebuchet MS"/>
                <a:sym typeface="Trebuchet MS"/>
              </a:defRPr>
            </a:lvl7pPr>
            <a:lvl8pPr marL="3200400" marR="0" lvl="7"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Trebuchet MS"/>
                <a:ea typeface="Trebuchet MS"/>
                <a:cs typeface="Trebuchet MS"/>
                <a:sym typeface="Trebuchet MS"/>
              </a:defRPr>
            </a:lvl8pPr>
            <a:lvl9pPr marL="3657600" marR="0" lvl="8"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Trebuchet MS"/>
                <a:ea typeface="Trebuchet MS"/>
                <a:cs typeface="Trebuchet MS"/>
                <a:sym typeface="Trebuchet MS"/>
              </a:defRPr>
            </a:lvl9pPr>
          </a:lstStyle>
          <a:p>
            <a:endParaRPr/>
          </a:p>
        </p:txBody>
      </p:sp>
      <p:sp>
        <p:nvSpPr>
          <p:cNvPr id="21" name="Shape 21"/>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22" name="Shape 22"/>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3"/>
        <p:cNvGrpSpPr/>
        <p:nvPr/>
      </p:nvGrpSpPr>
      <p:grpSpPr>
        <a:xfrm>
          <a:off x="0" y="0"/>
          <a:ext cx="0" cy="0"/>
          <a:chOff x="0" y="0"/>
          <a:chExt cx="0" cy="0"/>
        </a:xfrm>
      </p:grpSpPr>
      <p:pic>
        <p:nvPicPr>
          <p:cNvPr id="94" name="Shape 94"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95" name="Shape 95"/>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6" name="Shape 96"/>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7" name="Shape 97"/>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98"/>
        <p:cNvGrpSpPr/>
        <p:nvPr/>
      </p:nvGrpSpPr>
      <p:grpSpPr>
        <a:xfrm>
          <a:off x="0" y="0"/>
          <a:ext cx="0" cy="0"/>
          <a:chOff x="0" y="0"/>
          <a:chExt cx="0" cy="0"/>
        </a:xfrm>
      </p:grpSpPr>
      <p:pic>
        <p:nvPicPr>
          <p:cNvPr id="99" name="Shape 99" descr="Overlay-ContentCaption.png"/>
          <p:cNvPicPr preferRelativeResize="0"/>
          <p:nvPr/>
        </p:nvPicPr>
        <p:blipFill rotWithShape="1">
          <a:blip r:embed="rId2">
            <a:alphaModFix/>
          </a:blip>
          <a:srcRect/>
          <a:stretch/>
        </p:blipFill>
        <p:spPr>
          <a:xfrm>
            <a:off x="158750" y="187325"/>
            <a:ext cx="8826498" cy="6483349"/>
          </a:xfrm>
          <a:prstGeom prst="rect">
            <a:avLst/>
          </a:prstGeom>
          <a:noFill/>
          <a:ln>
            <a:noFill/>
          </a:ln>
        </p:spPr>
      </p:pic>
      <p:sp>
        <p:nvSpPr>
          <p:cNvPr id="100" name="Shape 100"/>
          <p:cNvSpPr txBox="1">
            <a:spLocks noGrp="1"/>
          </p:cNvSpPr>
          <p:nvPr>
            <p:ph type="title"/>
          </p:nvPr>
        </p:nvSpPr>
        <p:spPr>
          <a:xfrm>
            <a:off x="779464" y="590550"/>
            <a:ext cx="3657600" cy="1162048"/>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rgbClr val="001D4D"/>
              </a:buClr>
              <a:buFont typeface="Trebuchet MS"/>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01" name="Shape 101"/>
          <p:cNvSpPr txBox="1">
            <a:spLocks noGrp="1"/>
          </p:cNvSpPr>
          <p:nvPr>
            <p:ph type="body" idx="1"/>
          </p:nvPr>
        </p:nvSpPr>
        <p:spPr>
          <a:xfrm>
            <a:off x="4693023" y="739587"/>
            <a:ext cx="3657600" cy="5308786"/>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02" name="Shape 102"/>
          <p:cNvSpPr txBox="1">
            <a:spLocks noGrp="1"/>
          </p:cNvSpPr>
          <p:nvPr>
            <p:ph type="body" idx="2"/>
          </p:nvPr>
        </p:nvSpPr>
        <p:spPr>
          <a:xfrm>
            <a:off x="779464" y="1816100"/>
            <a:ext cx="3657600" cy="3822700"/>
          </a:xfrm>
          <a:prstGeom prst="rect">
            <a:avLst/>
          </a:prstGeom>
          <a:noFill/>
          <a:ln>
            <a:noFill/>
          </a:ln>
        </p:spPr>
        <p:txBody>
          <a:bodyPr lIns="91425" tIns="91425" rIns="91425" bIns="91425" anchor="t" anchorCtr="0"/>
          <a:lstStyle>
            <a:lvl1pPr marL="0" marR="0" lvl="0" indent="0" algn="ctr" rtl="0">
              <a:lnSpc>
                <a:spcPct val="100000"/>
              </a:lnSpc>
              <a:spcBef>
                <a:spcPts val="20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03" name="Shape 103"/>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04" name="Shape 104"/>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05" name="Shape 105"/>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6"/>
        <p:cNvGrpSpPr/>
        <p:nvPr/>
      </p:nvGrpSpPr>
      <p:grpSpPr>
        <a:xfrm>
          <a:off x="0" y="0"/>
          <a:ext cx="0" cy="0"/>
          <a:chOff x="0" y="0"/>
          <a:chExt cx="0" cy="0"/>
        </a:xfrm>
      </p:grpSpPr>
      <p:pic>
        <p:nvPicPr>
          <p:cNvPr id="107" name="Shape 107" descr="Overlay-PictureCaption.png"/>
          <p:cNvPicPr preferRelativeResize="0"/>
          <p:nvPr/>
        </p:nvPicPr>
        <p:blipFill rotWithShape="1">
          <a:blip r:embed="rId2">
            <a:alphaModFix/>
          </a:blip>
          <a:srcRect/>
          <a:stretch/>
        </p:blipFill>
        <p:spPr>
          <a:xfrm>
            <a:off x="449262" y="187325"/>
            <a:ext cx="8535987" cy="6483349"/>
          </a:xfrm>
          <a:prstGeom prst="rect">
            <a:avLst/>
          </a:prstGeom>
          <a:noFill/>
          <a:ln>
            <a:noFill/>
          </a:ln>
        </p:spPr>
      </p:pic>
      <p:sp>
        <p:nvSpPr>
          <p:cNvPr id="108" name="Shape 108"/>
          <p:cNvSpPr txBox="1">
            <a:spLocks noGrp="1"/>
          </p:cNvSpPr>
          <p:nvPr>
            <p:ph type="title"/>
          </p:nvPr>
        </p:nvSpPr>
        <p:spPr>
          <a:xfrm>
            <a:off x="3886200" y="533400"/>
            <a:ext cx="4476748" cy="1252536"/>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09" name="Shape 109"/>
          <p:cNvSpPr txBox="1">
            <a:spLocks noGrp="1"/>
          </p:cNvSpPr>
          <p:nvPr>
            <p:ph type="body" idx="1"/>
          </p:nvPr>
        </p:nvSpPr>
        <p:spPr>
          <a:xfrm>
            <a:off x="3886123" y="1828800"/>
            <a:ext cx="4474539" cy="3809998"/>
          </a:xfrm>
          <a:prstGeom prst="rect">
            <a:avLst/>
          </a:prstGeom>
          <a:noFill/>
          <a:ln>
            <a:noFill/>
          </a:ln>
        </p:spPr>
        <p:txBody>
          <a:bodyPr lIns="91425" tIns="91425" rIns="91425" bIns="91425" anchor="t" anchorCtr="0"/>
          <a:lstStyle>
            <a:lvl1pPr marL="0" marR="0" lvl="0" indent="0" algn="l" rtl="0">
              <a:lnSpc>
                <a:spcPct val="100000"/>
              </a:lnSpc>
              <a:spcBef>
                <a:spcPts val="20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10" name="Shape 110"/>
          <p:cNvSpPr>
            <a:spLocks noGrp="1"/>
          </p:cNvSpPr>
          <p:nvPr>
            <p:ph type="pic" idx="2"/>
          </p:nvPr>
        </p:nvSpPr>
        <p:spPr>
          <a:xfrm flipH="1">
            <a:off x="188252" y="179292"/>
            <a:ext cx="3281085" cy="6483095"/>
          </a:xfrm>
          <a:prstGeom prst="round1Rect">
            <a:avLst>
              <a:gd name="adj" fmla="val 17325"/>
            </a:avLst>
          </a:prstGeom>
          <a:blipFill rotWithShape="0">
            <a:blip r:embed="rId3">
              <a:alphaModFix/>
            </a:blip>
            <a:stretch>
              <a:fillRect/>
            </a:stretch>
          </a:blipFill>
          <a:ln w="28575" cap="flat" cmpd="sng">
            <a:solidFill>
              <a:schemeClr val="lt1"/>
            </a:solidFill>
            <a:prstDash val="solid"/>
            <a:round/>
            <a:headEnd type="none" w="med" len="med"/>
            <a:tailEnd type="none" w="med" len="med"/>
          </a:ln>
        </p:spPr>
        <p:txBody>
          <a:bodyPr lIns="91425" tIns="91425" rIns="91425" bIns="91425" anchor="t" anchorCtr="0"/>
          <a:lstStyle>
            <a:lvl1pPr marL="0" marR="0" lvl="0" indent="0" algn="l" rtl="0">
              <a:lnSpc>
                <a:spcPct val="100000"/>
              </a:lnSpc>
              <a:spcBef>
                <a:spcPts val="2000"/>
              </a:spcBef>
              <a:spcAft>
                <a:spcPts val="0"/>
              </a:spcAft>
              <a:buClr>
                <a:srgbClr val="001D4D"/>
              </a:buClr>
              <a:buFont typeface="Noto Sans Symbols"/>
              <a:buNone/>
              <a:defRPr sz="32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24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9pPr>
          </a:lstStyle>
          <a:p>
            <a:endParaRPr/>
          </a:p>
        </p:txBody>
      </p:sp>
      <p:sp>
        <p:nvSpPr>
          <p:cNvPr id="111" name="Shape 111"/>
          <p:cNvSpPr txBox="1">
            <a:spLocks noGrp="1"/>
          </p:cNvSpPr>
          <p:nvPr>
            <p:ph type="dt" idx="10"/>
          </p:nvPr>
        </p:nvSpPr>
        <p:spPr>
          <a:xfrm>
            <a:off x="38862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12" name="Shape 112"/>
          <p:cNvSpPr txBox="1">
            <a:spLocks noGrp="1"/>
          </p:cNvSpPr>
          <p:nvPr>
            <p:ph type="ftr" idx="11"/>
          </p:nvPr>
        </p:nvSpPr>
        <p:spPr>
          <a:xfrm>
            <a:off x="5867400" y="6288087"/>
            <a:ext cx="2676525"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13" name="Shape 113"/>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Picture with Caption, Alt.">
    <p:spTree>
      <p:nvGrpSpPr>
        <p:cNvPr id="1" name="Shape 114"/>
        <p:cNvGrpSpPr/>
        <p:nvPr/>
      </p:nvGrpSpPr>
      <p:grpSpPr>
        <a:xfrm>
          <a:off x="0" y="0"/>
          <a:ext cx="0" cy="0"/>
          <a:chOff x="0" y="0"/>
          <a:chExt cx="0" cy="0"/>
        </a:xfrm>
      </p:grpSpPr>
      <p:pic>
        <p:nvPicPr>
          <p:cNvPr id="115" name="Shape 115" descr="Overlay-PictureCaption-Extras.png"/>
          <p:cNvPicPr preferRelativeResize="0"/>
          <p:nvPr/>
        </p:nvPicPr>
        <p:blipFill rotWithShape="1">
          <a:blip r:embed="rId2">
            <a:alphaModFix/>
          </a:blip>
          <a:srcRect/>
          <a:stretch/>
        </p:blipFill>
        <p:spPr>
          <a:xfrm>
            <a:off x="158750" y="187325"/>
            <a:ext cx="8826498" cy="6483349"/>
          </a:xfrm>
          <a:prstGeom prst="rect">
            <a:avLst/>
          </a:prstGeom>
          <a:noFill/>
          <a:ln>
            <a:noFill/>
          </a:ln>
        </p:spPr>
      </p:pic>
      <p:sp>
        <p:nvSpPr>
          <p:cNvPr id="116" name="Shape 116"/>
          <p:cNvSpPr txBox="1">
            <a:spLocks noGrp="1"/>
          </p:cNvSpPr>
          <p:nvPr>
            <p:ph type="title"/>
          </p:nvPr>
        </p:nvSpPr>
        <p:spPr>
          <a:xfrm>
            <a:off x="4710953" y="533400"/>
            <a:ext cx="3657600" cy="1252536"/>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17" name="Shape 117"/>
          <p:cNvSpPr>
            <a:spLocks noGrp="1"/>
          </p:cNvSpPr>
          <p:nvPr>
            <p:ph type="pic" idx="2"/>
          </p:nvPr>
        </p:nvSpPr>
        <p:spPr>
          <a:xfrm flipH="1">
            <a:off x="596153" y="1600199"/>
            <a:ext cx="3657600" cy="3657601"/>
          </a:xfrm>
          <a:prstGeom prst="ellipse">
            <a:avLst/>
          </a:prstGeom>
          <a:blipFill rotWithShape="0">
            <a:blip r:embed="rId3">
              <a:alphaModFix/>
            </a:blip>
            <a:stretch>
              <a:fillRect/>
            </a:stretch>
          </a:blipFill>
          <a:ln w="28575" cap="flat" cmpd="sng">
            <a:solidFill>
              <a:schemeClr val="lt1"/>
            </a:solidFill>
            <a:prstDash val="solid"/>
            <a:round/>
            <a:headEnd type="none" w="med" len="med"/>
            <a:tailEnd type="none" w="med" len="med"/>
          </a:ln>
        </p:spPr>
        <p:txBody>
          <a:bodyPr lIns="91425" tIns="91425" rIns="91425" bIns="91425" anchor="t" anchorCtr="0"/>
          <a:lstStyle>
            <a:lvl1pPr marL="0" marR="0" lvl="0" indent="0" algn="l" rtl="0">
              <a:lnSpc>
                <a:spcPct val="100000"/>
              </a:lnSpc>
              <a:spcBef>
                <a:spcPts val="2000"/>
              </a:spcBef>
              <a:spcAft>
                <a:spcPts val="0"/>
              </a:spcAft>
              <a:buClr>
                <a:srgbClr val="001D4D"/>
              </a:buClr>
              <a:buFont typeface="Noto Sans Symbols"/>
              <a:buNone/>
              <a:defRPr sz="32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24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9pPr>
          </a:lstStyle>
          <a:p>
            <a:endParaRPr/>
          </a:p>
        </p:txBody>
      </p:sp>
      <p:sp>
        <p:nvSpPr>
          <p:cNvPr id="118" name="Shape 118"/>
          <p:cNvSpPr txBox="1">
            <a:spLocks noGrp="1"/>
          </p:cNvSpPr>
          <p:nvPr>
            <p:ph type="body" idx="1"/>
          </p:nvPr>
        </p:nvSpPr>
        <p:spPr>
          <a:xfrm>
            <a:off x="4710412" y="1828800"/>
            <a:ext cx="3657600" cy="3809998"/>
          </a:xfrm>
          <a:prstGeom prst="rect">
            <a:avLst/>
          </a:prstGeom>
          <a:noFill/>
          <a:ln>
            <a:noFill/>
          </a:ln>
        </p:spPr>
        <p:txBody>
          <a:bodyPr lIns="91425" tIns="91425" rIns="91425" bIns="91425" anchor="t" anchorCtr="0"/>
          <a:lstStyle>
            <a:lvl1pPr marL="0" marR="0" lvl="0" indent="0" algn="l" rtl="0">
              <a:lnSpc>
                <a:spcPct val="100000"/>
              </a:lnSpc>
              <a:spcBef>
                <a:spcPts val="20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19" name="Shape 119"/>
          <p:cNvSpPr txBox="1">
            <a:spLocks noGrp="1"/>
          </p:cNvSpPr>
          <p:nvPr>
            <p:ph type="dt" idx="10"/>
          </p:nvPr>
        </p:nvSpPr>
        <p:spPr>
          <a:xfrm>
            <a:off x="381000" y="6288087"/>
            <a:ext cx="1865312"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20" name="Shape 120"/>
          <p:cNvSpPr txBox="1">
            <a:spLocks noGrp="1"/>
          </p:cNvSpPr>
          <p:nvPr>
            <p:ph type="ftr" idx="11"/>
          </p:nvPr>
        </p:nvSpPr>
        <p:spPr>
          <a:xfrm>
            <a:off x="3325812" y="6288087"/>
            <a:ext cx="5218112"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21" name="Shape 121"/>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Picture above Caption">
    <p:spTree>
      <p:nvGrpSpPr>
        <p:cNvPr id="1" name="Shape 122"/>
        <p:cNvGrpSpPr/>
        <p:nvPr/>
      </p:nvGrpSpPr>
      <p:grpSpPr>
        <a:xfrm>
          <a:off x="0" y="0"/>
          <a:ext cx="0" cy="0"/>
          <a:chOff x="0" y="0"/>
          <a:chExt cx="0" cy="0"/>
        </a:xfrm>
      </p:grpSpPr>
      <p:pic>
        <p:nvPicPr>
          <p:cNvPr id="123" name="Shape 123" descr="Overlay-PictureCaption-Extras.png"/>
          <p:cNvPicPr preferRelativeResize="0"/>
          <p:nvPr/>
        </p:nvPicPr>
        <p:blipFill rotWithShape="1">
          <a:blip r:embed="rId2">
            <a:alphaModFix/>
          </a:blip>
          <a:srcRect/>
          <a:stretch/>
        </p:blipFill>
        <p:spPr>
          <a:xfrm>
            <a:off x="158750" y="187325"/>
            <a:ext cx="8826498" cy="6483349"/>
          </a:xfrm>
          <a:prstGeom prst="rect">
            <a:avLst/>
          </a:prstGeom>
          <a:noFill/>
          <a:ln>
            <a:noFill/>
          </a:ln>
        </p:spPr>
      </p:pic>
      <p:sp>
        <p:nvSpPr>
          <p:cNvPr id="124" name="Shape 124"/>
          <p:cNvSpPr txBox="1">
            <a:spLocks noGrp="1"/>
          </p:cNvSpPr>
          <p:nvPr>
            <p:ph type="title"/>
          </p:nvPr>
        </p:nvSpPr>
        <p:spPr>
          <a:xfrm>
            <a:off x="808037" y="3778623"/>
            <a:ext cx="7560514" cy="1102658"/>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25" name="Shape 125"/>
          <p:cNvSpPr>
            <a:spLocks noGrp="1"/>
          </p:cNvSpPr>
          <p:nvPr>
            <p:ph type="pic" idx="2"/>
          </p:nvPr>
        </p:nvSpPr>
        <p:spPr>
          <a:xfrm flipH="1">
            <a:off x="871583" y="762000"/>
            <a:ext cx="7427726" cy="2989730"/>
          </a:xfrm>
          <a:prstGeom prst="roundRect">
            <a:avLst>
              <a:gd name="adj" fmla="val 7476"/>
            </a:avLst>
          </a:prstGeom>
          <a:blipFill rotWithShape="0">
            <a:blip r:embed="rId3">
              <a:alphaModFix/>
            </a:blip>
            <a:stretch>
              <a:fillRect/>
            </a:stretch>
          </a:blipFill>
          <a:ln w="28575" cap="flat" cmpd="sng">
            <a:solidFill>
              <a:schemeClr val="lt1"/>
            </a:solidFill>
            <a:prstDash val="solid"/>
            <a:round/>
            <a:headEnd type="none" w="med" len="med"/>
            <a:tailEnd type="none" w="med" len="med"/>
          </a:ln>
        </p:spPr>
        <p:txBody>
          <a:bodyPr lIns="91425" tIns="91425" rIns="91425" bIns="91425" anchor="t" anchorCtr="0"/>
          <a:lstStyle>
            <a:lvl1pPr marL="0" marR="0" lvl="0" indent="0" algn="l" rtl="0">
              <a:lnSpc>
                <a:spcPct val="100000"/>
              </a:lnSpc>
              <a:spcBef>
                <a:spcPts val="2000"/>
              </a:spcBef>
              <a:spcAft>
                <a:spcPts val="0"/>
              </a:spcAft>
              <a:buClr>
                <a:srgbClr val="001D4D"/>
              </a:buClr>
              <a:buFont typeface="Noto Sans Symbols"/>
              <a:buNone/>
              <a:defRPr sz="32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24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400"/>
              </a:spcBef>
              <a:spcAft>
                <a:spcPts val="0"/>
              </a:spcAft>
              <a:buClr>
                <a:schemeClr val="dk1"/>
              </a:buClr>
              <a:buFont typeface="Arial"/>
              <a:buNone/>
              <a:defRPr sz="2000" b="0" i="0" u="none" strike="noStrike" cap="none">
                <a:solidFill>
                  <a:schemeClr val="dk1"/>
                </a:solidFill>
                <a:latin typeface="Trebuchet MS"/>
                <a:ea typeface="Trebuchet MS"/>
                <a:cs typeface="Trebuchet MS"/>
                <a:sym typeface="Trebuchet MS"/>
              </a:defRPr>
            </a:lvl9pPr>
          </a:lstStyle>
          <a:p>
            <a:endParaRPr/>
          </a:p>
        </p:txBody>
      </p:sp>
      <p:sp>
        <p:nvSpPr>
          <p:cNvPr id="126" name="Shape 126"/>
          <p:cNvSpPr txBox="1">
            <a:spLocks noGrp="1"/>
          </p:cNvSpPr>
          <p:nvPr>
            <p:ph type="body" idx="1"/>
          </p:nvPr>
        </p:nvSpPr>
        <p:spPr>
          <a:xfrm>
            <a:off x="808033" y="4827492"/>
            <a:ext cx="7559977" cy="1220881"/>
          </a:xfrm>
          <a:prstGeom prst="rect">
            <a:avLst/>
          </a:prstGeom>
          <a:noFill/>
          <a:ln>
            <a:noFill/>
          </a:ln>
        </p:spPr>
        <p:txBody>
          <a:bodyPr lIns="91425" tIns="91425" rIns="91425" bIns="91425" anchor="t" anchorCtr="0"/>
          <a:lstStyle>
            <a:lvl1pPr marL="0" marR="0" lvl="0" indent="0" algn="l" rtl="0">
              <a:lnSpc>
                <a:spcPct val="100000"/>
              </a:lnSpc>
              <a:spcBef>
                <a:spcPts val="6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27" name="Shape 127"/>
          <p:cNvSpPr txBox="1">
            <a:spLocks noGrp="1"/>
          </p:cNvSpPr>
          <p:nvPr>
            <p:ph type="dt" idx="10"/>
          </p:nvPr>
        </p:nvSpPr>
        <p:spPr>
          <a:xfrm>
            <a:off x="381000" y="6288087"/>
            <a:ext cx="1865312"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28" name="Shape 128"/>
          <p:cNvSpPr txBox="1">
            <a:spLocks noGrp="1"/>
          </p:cNvSpPr>
          <p:nvPr>
            <p:ph type="ftr" idx="11"/>
          </p:nvPr>
        </p:nvSpPr>
        <p:spPr>
          <a:xfrm>
            <a:off x="3325812" y="6288087"/>
            <a:ext cx="5218112"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29" name="Shape 129"/>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30"/>
        <p:cNvGrpSpPr/>
        <p:nvPr/>
      </p:nvGrpSpPr>
      <p:grpSpPr>
        <a:xfrm>
          <a:off x="0" y="0"/>
          <a:ext cx="0" cy="0"/>
          <a:chOff x="0" y="0"/>
          <a:chExt cx="0" cy="0"/>
        </a:xfrm>
      </p:grpSpPr>
      <p:pic>
        <p:nvPicPr>
          <p:cNvPr id="131" name="Shape 131"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132" name="Shape 132"/>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33" name="Shape 133"/>
          <p:cNvSpPr txBox="1">
            <a:spLocks noGrp="1"/>
          </p:cNvSpPr>
          <p:nvPr>
            <p:ph type="body" idx="1"/>
          </p:nvPr>
        </p:nvSpPr>
        <p:spPr>
          <a:xfrm rot="5400000">
            <a:off x="2466975" y="141288"/>
            <a:ext cx="4208462" cy="7583486"/>
          </a:xfrm>
          <a:prstGeom prst="rect">
            <a:avLst/>
          </a:prstGeom>
          <a:noFill/>
          <a:ln>
            <a:noFill/>
          </a:ln>
        </p:spPr>
        <p:txBody>
          <a:bodyPr lIns="91425" tIns="91425" rIns="91425" bIns="91425" anchor="t" anchorCtr="0"/>
          <a:lstStyle>
            <a:lvl1pPr marL="282575" marR="0" lvl="0" indent="-3175" algn="l" rtl="0">
              <a:lnSpc>
                <a:spcPct val="100000"/>
              </a:lnSpc>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44450" algn="l" rtl="0">
              <a:lnSpc>
                <a:spcPct val="100000"/>
              </a:lnSpc>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34" name="Shape 134"/>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35" name="Shape 135"/>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36" name="Shape 136"/>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37"/>
        <p:cNvGrpSpPr/>
        <p:nvPr/>
      </p:nvGrpSpPr>
      <p:grpSpPr>
        <a:xfrm>
          <a:off x="0" y="0"/>
          <a:ext cx="0" cy="0"/>
          <a:chOff x="0" y="0"/>
          <a:chExt cx="0" cy="0"/>
        </a:xfrm>
      </p:grpSpPr>
      <p:pic>
        <p:nvPicPr>
          <p:cNvPr id="138" name="Shape 138"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139" name="Shape 139"/>
          <p:cNvSpPr txBox="1">
            <a:spLocks noGrp="1"/>
          </p:cNvSpPr>
          <p:nvPr>
            <p:ph type="title"/>
          </p:nvPr>
        </p:nvSpPr>
        <p:spPr>
          <a:xfrm rot="5400000">
            <a:off x="5373265" y="2734842"/>
            <a:ext cx="5268912" cy="1358152"/>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40" name="Shape 140"/>
          <p:cNvSpPr txBox="1">
            <a:spLocks noGrp="1"/>
          </p:cNvSpPr>
          <p:nvPr>
            <p:ph type="body" idx="1"/>
          </p:nvPr>
        </p:nvSpPr>
        <p:spPr>
          <a:xfrm rot="5400000">
            <a:off x="1230312" y="328612"/>
            <a:ext cx="5268911" cy="6170612"/>
          </a:xfrm>
          <a:prstGeom prst="rect">
            <a:avLst/>
          </a:prstGeom>
          <a:noFill/>
          <a:ln>
            <a:noFill/>
          </a:ln>
        </p:spPr>
        <p:txBody>
          <a:bodyPr lIns="91425" tIns="91425" rIns="91425" bIns="91425" anchor="t" anchorCtr="0"/>
          <a:lstStyle>
            <a:lvl1pPr marL="282575" marR="0" lvl="0" indent="-3175" algn="l" rtl="0">
              <a:lnSpc>
                <a:spcPct val="100000"/>
              </a:lnSpc>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44450" algn="l" rtl="0">
              <a:lnSpc>
                <a:spcPct val="100000"/>
              </a:lnSpc>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41" name="Shape 141"/>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42" name="Shape 142"/>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43" name="Shape 143"/>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4"/>
        <p:cNvGrpSpPr/>
        <p:nvPr/>
      </p:nvGrpSpPr>
      <p:grpSpPr>
        <a:xfrm>
          <a:off x="0" y="0"/>
          <a:ext cx="0" cy="0"/>
          <a:chOff x="0" y="0"/>
          <a:chExt cx="0" cy="0"/>
        </a:xfrm>
      </p:grpSpPr>
      <p:pic>
        <p:nvPicPr>
          <p:cNvPr id="25" name="Shape 25"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26" name="Shape 26"/>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27" name="Shape 27"/>
          <p:cNvSpPr txBox="1">
            <a:spLocks noGrp="1"/>
          </p:cNvSpPr>
          <p:nvPr>
            <p:ph type="body" idx="1"/>
          </p:nvPr>
        </p:nvSpPr>
        <p:spPr>
          <a:xfrm>
            <a:off x="779462" y="1828800"/>
            <a:ext cx="7583486" cy="4208462"/>
          </a:xfrm>
          <a:prstGeom prst="rect">
            <a:avLst/>
          </a:prstGeom>
          <a:noFill/>
          <a:ln>
            <a:noFill/>
          </a:ln>
        </p:spPr>
        <p:txBody>
          <a:bodyPr lIns="91425" tIns="91425" rIns="91425" bIns="91425" anchor="t" anchorCtr="0"/>
          <a:lstStyle>
            <a:lvl1pPr marL="282575" marR="0" lvl="0" indent="-3175" algn="l" rtl="0">
              <a:lnSpc>
                <a:spcPct val="100000"/>
              </a:lnSpc>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44450" algn="l" rtl="0">
              <a:lnSpc>
                <a:spcPct val="100000"/>
              </a:lnSpc>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28" name="Shape 28"/>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1"/>
        <p:cNvGrpSpPr/>
        <p:nvPr/>
      </p:nvGrpSpPr>
      <p:grpSpPr>
        <a:xfrm>
          <a:off x="0" y="0"/>
          <a:ext cx="0" cy="0"/>
          <a:chOff x="0" y="0"/>
          <a:chExt cx="0" cy="0"/>
        </a:xfrm>
      </p:grpSpPr>
      <p:pic>
        <p:nvPicPr>
          <p:cNvPr id="32" name="Shape 32" descr="Overlay-SectionHeader.png"/>
          <p:cNvPicPr preferRelativeResize="0"/>
          <p:nvPr/>
        </p:nvPicPr>
        <p:blipFill rotWithShape="1">
          <a:blip r:embed="rId2">
            <a:alphaModFix/>
          </a:blip>
          <a:srcRect/>
          <a:stretch/>
        </p:blipFill>
        <p:spPr>
          <a:xfrm>
            <a:off x="381000" y="0"/>
            <a:ext cx="8826498" cy="6483349"/>
          </a:xfrm>
          <a:prstGeom prst="rect">
            <a:avLst/>
          </a:prstGeom>
          <a:noFill/>
          <a:ln>
            <a:noFill/>
          </a:ln>
        </p:spPr>
      </p:pic>
      <p:sp>
        <p:nvSpPr>
          <p:cNvPr id="33" name="Shape 33"/>
          <p:cNvSpPr txBox="1">
            <a:spLocks noGrp="1"/>
          </p:cNvSpPr>
          <p:nvPr>
            <p:ph type="title"/>
          </p:nvPr>
        </p:nvSpPr>
        <p:spPr>
          <a:xfrm>
            <a:off x="779462" y="2591358"/>
            <a:ext cx="7583486" cy="13620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4400" b="1"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34" name="Shape 34"/>
          <p:cNvSpPr txBox="1">
            <a:spLocks noGrp="1"/>
          </p:cNvSpPr>
          <p:nvPr>
            <p:ph type="body" idx="1"/>
          </p:nvPr>
        </p:nvSpPr>
        <p:spPr>
          <a:xfrm>
            <a:off x="779462" y="3950353"/>
            <a:ext cx="7583486" cy="1500187"/>
          </a:xfrm>
          <a:prstGeom prst="rect">
            <a:avLst/>
          </a:prstGeom>
          <a:noFill/>
          <a:ln>
            <a:noFill/>
          </a:ln>
        </p:spPr>
        <p:txBody>
          <a:bodyPr lIns="91425" tIns="91425" rIns="91425" bIns="91425" anchor="t" anchorCtr="0"/>
          <a:lstStyle>
            <a:lvl1pPr marL="0" marR="0" lvl="0" indent="0" algn="l" rtl="0">
              <a:lnSpc>
                <a:spcPct val="100000"/>
              </a:lnSpc>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888888"/>
              </a:buClr>
              <a:buFont typeface="Noto Sans Symbols"/>
              <a:buNone/>
              <a:defRPr sz="1600" b="0" i="0" u="none" strike="noStrike" cap="none">
                <a:solidFill>
                  <a:srgbClr val="888888"/>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888888"/>
              </a:buClr>
              <a:buFont typeface="Noto Sans Symbols"/>
              <a:buNone/>
              <a:defRPr sz="1400" b="0" i="0" u="none" strike="noStrike" cap="none">
                <a:solidFill>
                  <a:srgbClr val="888888"/>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888888"/>
              </a:buClr>
              <a:buFont typeface="Noto Sans Symbols"/>
              <a:buNone/>
              <a:defRPr sz="1400" b="0" i="0" u="none" strike="noStrike" cap="none">
                <a:solidFill>
                  <a:srgbClr val="888888"/>
                </a:solidFill>
                <a:latin typeface="Trebuchet MS"/>
                <a:ea typeface="Trebuchet MS"/>
                <a:cs typeface="Trebuchet MS"/>
                <a:sym typeface="Trebuchet MS"/>
              </a:defRPr>
            </a:lvl5pPr>
            <a:lvl6pPr marL="2286000" marR="0" lvl="5"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Trebuchet MS"/>
                <a:ea typeface="Trebuchet MS"/>
                <a:cs typeface="Trebuchet MS"/>
                <a:sym typeface="Trebuchet MS"/>
              </a:defRPr>
            </a:lvl6pPr>
            <a:lvl7pPr marL="2743200" marR="0" lvl="6"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Trebuchet MS"/>
                <a:ea typeface="Trebuchet MS"/>
                <a:cs typeface="Trebuchet MS"/>
                <a:sym typeface="Trebuchet MS"/>
              </a:defRPr>
            </a:lvl7pPr>
            <a:lvl8pPr marL="3200400" marR="0" lvl="7"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Trebuchet MS"/>
                <a:ea typeface="Trebuchet MS"/>
                <a:cs typeface="Trebuchet MS"/>
                <a:sym typeface="Trebuchet MS"/>
              </a:defRPr>
            </a:lvl8pPr>
            <a:lvl9pPr marL="3657600" marR="0" lvl="8"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Trebuchet MS"/>
                <a:ea typeface="Trebuchet MS"/>
                <a:cs typeface="Trebuchet MS"/>
                <a:sym typeface="Trebuchet MS"/>
              </a:defRPr>
            </a:lvl9pPr>
          </a:lstStyle>
          <a:p>
            <a:endParaRPr/>
          </a:p>
        </p:txBody>
      </p:sp>
      <p:sp>
        <p:nvSpPr>
          <p:cNvPr id="35" name="Shape 35"/>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8"/>
        <p:cNvGrpSpPr/>
        <p:nvPr/>
      </p:nvGrpSpPr>
      <p:grpSpPr>
        <a:xfrm>
          <a:off x="0" y="0"/>
          <a:ext cx="0" cy="0"/>
          <a:chOff x="0" y="0"/>
          <a:chExt cx="0" cy="0"/>
        </a:xfrm>
      </p:grpSpPr>
      <p:pic>
        <p:nvPicPr>
          <p:cNvPr id="39" name="Shape 39"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40" name="Shape 40"/>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41" name="Shape 41"/>
          <p:cNvSpPr txBox="1">
            <a:spLocks noGrp="1"/>
          </p:cNvSpPr>
          <p:nvPr>
            <p:ph type="body" idx="1"/>
          </p:nvPr>
        </p:nvSpPr>
        <p:spPr>
          <a:xfrm>
            <a:off x="779462" y="1828800"/>
            <a:ext cx="3657600" cy="4219575"/>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42" name="Shape 42"/>
          <p:cNvSpPr txBox="1">
            <a:spLocks noGrp="1"/>
          </p:cNvSpPr>
          <p:nvPr>
            <p:ph type="body" idx="2"/>
          </p:nvPr>
        </p:nvSpPr>
        <p:spPr>
          <a:xfrm>
            <a:off x="4688541" y="1828800"/>
            <a:ext cx="3657600" cy="4219575"/>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43" name="Shape 43"/>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45" name="Shape 45"/>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6"/>
        <p:cNvGrpSpPr/>
        <p:nvPr/>
      </p:nvGrpSpPr>
      <p:grpSpPr>
        <a:xfrm>
          <a:off x="0" y="0"/>
          <a:ext cx="0" cy="0"/>
          <a:chOff x="0" y="0"/>
          <a:chExt cx="0" cy="0"/>
        </a:xfrm>
      </p:grpSpPr>
      <p:pic>
        <p:nvPicPr>
          <p:cNvPr id="47" name="Shape 47"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cxnSp>
        <p:nvCxnSpPr>
          <p:cNvPr id="48" name="Shape 48"/>
          <p:cNvCxnSpPr/>
          <p:nvPr/>
        </p:nvCxnSpPr>
        <p:spPr>
          <a:xfrm>
            <a:off x="874712" y="2286000"/>
            <a:ext cx="3562350" cy="1587"/>
          </a:xfrm>
          <a:prstGeom prst="straightConnector1">
            <a:avLst/>
          </a:prstGeom>
          <a:noFill/>
          <a:ln w="19050" cap="flat" cmpd="sng">
            <a:solidFill>
              <a:schemeClr val="lt1"/>
            </a:solidFill>
            <a:prstDash val="solid"/>
            <a:round/>
            <a:headEnd type="none" w="med" len="med"/>
            <a:tailEnd type="none" w="med" len="med"/>
          </a:ln>
        </p:spPr>
      </p:cxnSp>
      <p:cxnSp>
        <p:nvCxnSpPr>
          <p:cNvPr id="49" name="Shape 49"/>
          <p:cNvCxnSpPr/>
          <p:nvPr/>
        </p:nvCxnSpPr>
        <p:spPr>
          <a:xfrm>
            <a:off x="4816475" y="2286000"/>
            <a:ext cx="3565525" cy="1587"/>
          </a:xfrm>
          <a:prstGeom prst="straightConnector1">
            <a:avLst/>
          </a:prstGeom>
          <a:noFill/>
          <a:ln w="19050" cap="flat" cmpd="sng">
            <a:solidFill>
              <a:schemeClr val="lt1"/>
            </a:solidFill>
            <a:prstDash val="solid"/>
            <a:round/>
            <a:headEnd type="none" w="med" len="med"/>
            <a:tailEnd type="none" w="med" len="med"/>
          </a:ln>
        </p:spPr>
      </p:cxnSp>
      <p:cxnSp>
        <p:nvCxnSpPr>
          <p:cNvPr id="50" name="Shape 50"/>
          <p:cNvCxnSpPr/>
          <p:nvPr/>
        </p:nvCxnSpPr>
        <p:spPr>
          <a:xfrm>
            <a:off x="874712" y="2286000"/>
            <a:ext cx="3562350" cy="1587"/>
          </a:xfrm>
          <a:prstGeom prst="straightConnector1">
            <a:avLst/>
          </a:prstGeom>
          <a:noFill/>
          <a:ln w="19050" cap="flat" cmpd="sng">
            <a:solidFill>
              <a:schemeClr val="lt1"/>
            </a:solidFill>
            <a:prstDash val="solid"/>
            <a:round/>
            <a:headEnd type="none" w="med" len="med"/>
            <a:tailEnd type="none" w="med" len="med"/>
          </a:ln>
        </p:spPr>
      </p:cxnSp>
      <p:cxnSp>
        <p:nvCxnSpPr>
          <p:cNvPr id="51" name="Shape 51"/>
          <p:cNvCxnSpPr/>
          <p:nvPr/>
        </p:nvCxnSpPr>
        <p:spPr>
          <a:xfrm>
            <a:off x="4816475" y="2286000"/>
            <a:ext cx="3565525" cy="1587"/>
          </a:xfrm>
          <a:prstGeom prst="straightConnector1">
            <a:avLst/>
          </a:prstGeom>
          <a:noFill/>
          <a:ln w="19050" cap="flat" cmpd="sng">
            <a:solidFill>
              <a:schemeClr val="lt1"/>
            </a:solidFill>
            <a:prstDash val="solid"/>
            <a:round/>
            <a:headEnd type="none" w="med" len="med"/>
            <a:tailEnd type="none" w="med" len="med"/>
          </a:ln>
        </p:spPr>
      </p:cxnSp>
      <p:sp>
        <p:nvSpPr>
          <p:cNvPr id="52" name="Shape 52"/>
          <p:cNvSpPr txBox="1">
            <a:spLocks noGrp="1"/>
          </p:cNvSpPr>
          <p:nvPr>
            <p:ph type="title"/>
          </p:nvPr>
        </p:nvSpPr>
        <p:spPr>
          <a:xfrm>
            <a:off x="779462" y="381000"/>
            <a:ext cx="7583486" cy="1044387"/>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53" name="Shape 53"/>
          <p:cNvSpPr txBox="1">
            <a:spLocks noGrp="1"/>
          </p:cNvSpPr>
          <p:nvPr>
            <p:ph type="body" idx="1"/>
          </p:nvPr>
        </p:nvSpPr>
        <p:spPr>
          <a:xfrm>
            <a:off x="779462" y="1438833"/>
            <a:ext cx="3657600" cy="789828"/>
          </a:xfrm>
          <a:prstGeom prst="rect">
            <a:avLst/>
          </a:prstGeom>
          <a:noFill/>
          <a:ln>
            <a:noFill/>
          </a:ln>
        </p:spPr>
        <p:txBody>
          <a:bodyPr lIns="91425" tIns="91425" rIns="91425" bIns="91425" anchor="b" anchorCtr="0"/>
          <a:lstStyle>
            <a:lvl1pPr marL="0" marR="0" lvl="0" indent="0" algn="ctr" rtl="0">
              <a:lnSpc>
                <a:spcPct val="107142"/>
              </a:lnSpc>
              <a:spcBef>
                <a:spcPts val="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2000" b="1"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800" b="1"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9pPr>
          </a:lstStyle>
          <a:p>
            <a:endParaRPr/>
          </a:p>
        </p:txBody>
      </p:sp>
      <p:sp>
        <p:nvSpPr>
          <p:cNvPr id="54" name="Shape 54"/>
          <p:cNvSpPr txBox="1">
            <a:spLocks noGrp="1"/>
          </p:cNvSpPr>
          <p:nvPr>
            <p:ph type="body" idx="2"/>
          </p:nvPr>
        </p:nvSpPr>
        <p:spPr>
          <a:xfrm>
            <a:off x="779462" y="2362199"/>
            <a:ext cx="3657600" cy="3686174"/>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9pPr>
          </a:lstStyle>
          <a:p>
            <a:endParaRPr/>
          </a:p>
        </p:txBody>
      </p:sp>
      <p:sp>
        <p:nvSpPr>
          <p:cNvPr id="55" name="Shape 55"/>
          <p:cNvSpPr txBox="1">
            <a:spLocks noGrp="1"/>
          </p:cNvSpPr>
          <p:nvPr>
            <p:ph type="body" idx="3"/>
          </p:nvPr>
        </p:nvSpPr>
        <p:spPr>
          <a:xfrm>
            <a:off x="4705350" y="1438833"/>
            <a:ext cx="3657600" cy="789828"/>
          </a:xfrm>
          <a:prstGeom prst="rect">
            <a:avLst/>
          </a:prstGeom>
          <a:noFill/>
          <a:ln>
            <a:noFill/>
          </a:ln>
        </p:spPr>
        <p:txBody>
          <a:bodyPr lIns="91425" tIns="91425" rIns="91425" bIns="91425" anchor="b" anchorCtr="0"/>
          <a:lstStyle>
            <a:lvl1pPr marL="0" marR="0" lvl="0" indent="0" algn="ctr" rtl="0">
              <a:lnSpc>
                <a:spcPct val="107142"/>
              </a:lnSpc>
              <a:spcBef>
                <a:spcPts val="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1pPr>
            <a:lvl2pPr marL="457200" marR="0" lvl="1" indent="0" algn="l" rtl="0">
              <a:lnSpc>
                <a:spcPct val="100000"/>
              </a:lnSpc>
              <a:spcBef>
                <a:spcPts val="600"/>
              </a:spcBef>
              <a:spcAft>
                <a:spcPts val="0"/>
              </a:spcAft>
              <a:buClr>
                <a:srgbClr val="001D4D"/>
              </a:buClr>
              <a:buFont typeface="Noto Sans Symbols"/>
              <a:buNone/>
              <a:defRPr sz="2000" b="1" i="0" u="none" strike="noStrike" cap="none">
                <a:solidFill>
                  <a:srgbClr val="001D4D"/>
                </a:solidFill>
                <a:latin typeface="Trebuchet MS"/>
                <a:ea typeface="Trebuchet MS"/>
                <a:cs typeface="Trebuchet MS"/>
                <a:sym typeface="Trebuchet MS"/>
              </a:defRPr>
            </a:lvl2pPr>
            <a:lvl3pPr marL="914400" marR="0" lvl="2" indent="0" algn="l" rtl="0">
              <a:lnSpc>
                <a:spcPct val="100000"/>
              </a:lnSpc>
              <a:spcBef>
                <a:spcPts val="600"/>
              </a:spcBef>
              <a:spcAft>
                <a:spcPts val="0"/>
              </a:spcAft>
              <a:buClr>
                <a:srgbClr val="001D4D"/>
              </a:buClr>
              <a:buFont typeface="Noto Sans Symbols"/>
              <a:buNone/>
              <a:defRPr sz="1800" b="1" i="0" u="none" strike="noStrike" cap="none">
                <a:solidFill>
                  <a:srgbClr val="001D4D"/>
                </a:solidFill>
                <a:latin typeface="Trebuchet MS"/>
                <a:ea typeface="Trebuchet MS"/>
                <a:cs typeface="Trebuchet MS"/>
                <a:sym typeface="Trebuchet MS"/>
              </a:defRPr>
            </a:lvl3pPr>
            <a:lvl4pPr marL="1371600" marR="0" lvl="3" indent="0" algn="l" rtl="0">
              <a:lnSpc>
                <a:spcPct val="100000"/>
              </a:lnSpc>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4pPr>
            <a:lvl5pPr marL="1828800" marR="0" lvl="4" indent="0" algn="l" rtl="0">
              <a:lnSpc>
                <a:spcPct val="100000"/>
              </a:lnSpc>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5pPr>
            <a:lvl6pPr marL="2286000" marR="0" lvl="5"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6pPr>
            <a:lvl7pPr marL="2743200" marR="0" lvl="6"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7pPr>
            <a:lvl8pPr marL="3200400" marR="0" lvl="7"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8pPr>
            <a:lvl9pPr marL="3657600" marR="0" lvl="8" indent="0" algn="l" rtl="0">
              <a:lnSpc>
                <a:spcPct val="100000"/>
              </a:lnSpc>
              <a:spcBef>
                <a:spcPts val="320"/>
              </a:spcBef>
              <a:spcAft>
                <a:spcPts val="0"/>
              </a:spcAft>
              <a:buClr>
                <a:schemeClr val="dk1"/>
              </a:buClr>
              <a:buFont typeface="Arial"/>
              <a:buNone/>
              <a:defRPr sz="1600" b="1" i="0" u="none" strike="noStrike" cap="none">
                <a:solidFill>
                  <a:schemeClr val="dk1"/>
                </a:solidFill>
                <a:latin typeface="Trebuchet MS"/>
                <a:ea typeface="Trebuchet MS"/>
                <a:cs typeface="Trebuchet MS"/>
                <a:sym typeface="Trebuchet MS"/>
              </a:defRPr>
            </a:lvl9pPr>
          </a:lstStyle>
          <a:p>
            <a:endParaRPr/>
          </a:p>
        </p:txBody>
      </p:sp>
      <p:sp>
        <p:nvSpPr>
          <p:cNvPr id="56" name="Shape 56"/>
          <p:cNvSpPr txBox="1">
            <a:spLocks noGrp="1"/>
          </p:cNvSpPr>
          <p:nvPr>
            <p:ph type="body" idx="4"/>
          </p:nvPr>
        </p:nvSpPr>
        <p:spPr>
          <a:xfrm>
            <a:off x="4705350" y="2362199"/>
            <a:ext cx="3657600" cy="3686174"/>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9pPr>
          </a:lstStyle>
          <a:p>
            <a:endParaRPr/>
          </a:p>
        </p:txBody>
      </p:sp>
      <p:sp>
        <p:nvSpPr>
          <p:cNvPr id="57" name="Shape 57"/>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59" name="Shape 59"/>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2 Content, Top and Bottom">
    <p:spTree>
      <p:nvGrpSpPr>
        <p:cNvPr id="1" name="Shape 60"/>
        <p:cNvGrpSpPr/>
        <p:nvPr/>
      </p:nvGrpSpPr>
      <p:grpSpPr>
        <a:xfrm>
          <a:off x="0" y="0"/>
          <a:ext cx="0" cy="0"/>
          <a:chOff x="0" y="0"/>
          <a:chExt cx="0" cy="0"/>
        </a:xfrm>
      </p:grpSpPr>
      <p:pic>
        <p:nvPicPr>
          <p:cNvPr id="61" name="Shape 61"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62" name="Shape 62"/>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63" name="Shape 63"/>
          <p:cNvSpPr txBox="1">
            <a:spLocks noGrp="1"/>
          </p:cNvSpPr>
          <p:nvPr>
            <p:ph type="body" idx="1"/>
          </p:nvPr>
        </p:nvSpPr>
        <p:spPr>
          <a:xfrm>
            <a:off x="779462" y="1828800"/>
            <a:ext cx="7585076"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64" name="Shape 64"/>
          <p:cNvSpPr txBox="1">
            <a:spLocks noGrp="1"/>
          </p:cNvSpPr>
          <p:nvPr>
            <p:ph type="body" idx="2"/>
          </p:nvPr>
        </p:nvSpPr>
        <p:spPr>
          <a:xfrm>
            <a:off x="779462" y="3991816"/>
            <a:ext cx="7585076"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65" name="Shape 65"/>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3 Content">
    <p:spTree>
      <p:nvGrpSpPr>
        <p:cNvPr id="1" name="Shape 68"/>
        <p:cNvGrpSpPr/>
        <p:nvPr/>
      </p:nvGrpSpPr>
      <p:grpSpPr>
        <a:xfrm>
          <a:off x="0" y="0"/>
          <a:ext cx="0" cy="0"/>
          <a:chOff x="0" y="0"/>
          <a:chExt cx="0" cy="0"/>
        </a:xfrm>
      </p:grpSpPr>
      <p:pic>
        <p:nvPicPr>
          <p:cNvPr id="69" name="Shape 69"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70" name="Shape 70"/>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71" name="Shape 71"/>
          <p:cNvSpPr txBox="1">
            <a:spLocks noGrp="1"/>
          </p:cNvSpPr>
          <p:nvPr>
            <p:ph type="body" idx="1"/>
          </p:nvPr>
        </p:nvSpPr>
        <p:spPr>
          <a:xfrm>
            <a:off x="4710953" y="1828800"/>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72" name="Shape 72"/>
          <p:cNvSpPr txBox="1">
            <a:spLocks noGrp="1"/>
          </p:cNvSpPr>
          <p:nvPr>
            <p:ph type="body" idx="2"/>
          </p:nvPr>
        </p:nvSpPr>
        <p:spPr>
          <a:xfrm>
            <a:off x="4710953" y="3991816"/>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73" name="Shape 73"/>
          <p:cNvSpPr txBox="1">
            <a:spLocks noGrp="1"/>
          </p:cNvSpPr>
          <p:nvPr>
            <p:ph type="body" idx="3"/>
          </p:nvPr>
        </p:nvSpPr>
        <p:spPr>
          <a:xfrm>
            <a:off x="779462" y="1828800"/>
            <a:ext cx="3657600" cy="4219575"/>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74" name="Shape 74"/>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75" name="Shape 75"/>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4 Content">
    <p:spTree>
      <p:nvGrpSpPr>
        <p:cNvPr id="1" name="Shape 77"/>
        <p:cNvGrpSpPr/>
        <p:nvPr/>
      </p:nvGrpSpPr>
      <p:grpSpPr>
        <a:xfrm>
          <a:off x="0" y="0"/>
          <a:ext cx="0" cy="0"/>
          <a:chOff x="0" y="0"/>
          <a:chExt cx="0" cy="0"/>
        </a:xfrm>
      </p:grpSpPr>
      <p:pic>
        <p:nvPicPr>
          <p:cNvPr id="78" name="Shape 78"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79" name="Shape 79"/>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80" name="Shape 80"/>
          <p:cNvSpPr txBox="1">
            <a:spLocks noGrp="1"/>
          </p:cNvSpPr>
          <p:nvPr>
            <p:ph type="body" idx="1"/>
          </p:nvPr>
        </p:nvSpPr>
        <p:spPr>
          <a:xfrm>
            <a:off x="779462" y="1828800"/>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1" name="Shape 81"/>
          <p:cNvSpPr txBox="1">
            <a:spLocks noGrp="1"/>
          </p:cNvSpPr>
          <p:nvPr>
            <p:ph type="body" idx="2"/>
          </p:nvPr>
        </p:nvSpPr>
        <p:spPr>
          <a:xfrm>
            <a:off x="779462" y="3991816"/>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2" name="Shape 82"/>
          <p:cNvSpPr txBox="1">
            <a:spLocks noGrp="1"/>
          </p:cNvSpPr>
          <p:nvPr>
            <p:ph type="body" idx="3"/>
          </p:nvPr>
        </p:nvSpPr>
        <p:spPr>
          <a:xfrm>
            <a:off x="4710953" y="1828800"/>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3" name="Shape 83"/>
          <p:cNvSpPr txBox="1">
            <a:spLocks noGrp="1"/>
          </p:cNvSpPr>
          <p:nvPr>
            <p:ph type="body" idx="4"/>
          </p:nvPr>
        </p:nvSpPr>
        <p:spPr>
          <a:xfrm>
            <a:off x="4710953" y="3991816"/>
            <a:ext cx="3657600" cy="2057400"/>
          </a:xfrm>
          <a:prstGeom prst="rect">
            <a:avLst/>
          </a:prstGeom>
          <a:noFill/>
          <a:ln>
            <a:noFill/>
          </a:ln>
        </p:spPr>
        <p:txBody>
          <a:bodyPr lIns="91425" tIns="91425" rIns="91425" bIns="91425" anchor="t" anchorCtr="0"/>
          <a:lstStyle>
            <a:lvl1pPr marL="282575" marR="0" lvl="0" indent="-28575" algn="l" rtl="0">
              <a:lnSpc>
                <a:spcPct val="100000"/>
              </a:lnSpc>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6985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4" name="Shape 84"/>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85" name="Shape 85"/>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86" name="Shape 86"/>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87"/>
        <p:cNvGrpSpPr/>
        <p:nvPr/>
      </p:nvGrpSpPr>
      <p:grpSpPr>
        <a:xfrm>
          <a:off x="0" y="0"/>
          <a:ext cx="0" cy="0"/>
          <a:chOff x="0" y="0"/>
          <a:chExt cx="0" cy="0"/>
        </a:xfrm>
      </p:grpSpPr>
      <p:pic>
        <p:nvPicPr>
          <p:cNvPr id="88" name="Shape 88" descr="Overlay-ContentSlides.png"/>
          <p:cNvPicPr preferRelativeResize="0"/>
          <p:nvPr/>
        </p:nvPicPr>
        <p:blipFill rotWithShape="1">
          <a:blip r:embed="rId2">
            <a:alphaModFix/>
          </a:blip>
          <a:srcRect/>
          <a:stretch/>
        </p:blipFill>
        <p:spPr>
          <a:xfrm>
            <a:off x="150813" y="187325"/>
            <a:ext cx="8828086" cy="6481761"/>
          </a:xfrm>
          <a:prstGeom prst="rect">
            <a:avLst/>
          </a:prstGeom>
          <a:noFill/>
          <a:ln>
            <a:noFill/>
          </a:ln>
        </p:spPr>
      </p:pic>
      <p:sp>
        <p:nvSpPr>
          <p:cNvPr id="89" name="Shape 89"/>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90" name="Shape 90"/>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1" name="Shape 91"/>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2" name="Shape 92"/>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p:nvPr/>
        </p:nvSpPr>
        <p:spPr>
          <a:xfrm>
            <a:off x="190500" y="190500"/>
            <a:ext cx="8764587" cy="6478588"/>
          </a:xfrm>
          <a:prstGeom prst="round2DiagRect">
            <a:avLst>
              <a:gd name="adj1" fmla="val 9416"/>
              <a:gd name="adj2" fmla="val 0"/>
            </a:avLst>
          </a:prstGeom>
          <a:gradFill>
            <a:gsLst>
              <a:gs pos="0">
                <a:srgbClr val="B27A00"/>
              </a:gs>
              <a:gs pos="13000">
                <a:srgbClr val="B27A00"/>
              </a:gs>
              <a:gs pos="100000">
                <a:schemeClr val="lt1"/>
              </a:gs>
            </a:gsLst>
            <a:lin ang="5400000" scaled="0"/>
          </a:gra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800" b="0" i="0" u="none" strike="noStrike" cap="none">
              <a:solidFill>
                <a:schemeClr val="lt1"/>
              </a:solidFill>
              <a:latin typeface="Arial"/>
              <a:ea typeface="Arial"/>
              <a:cs typeface="Arial"/>
              <a:sym typeface="Arial"/>
            </a:endParaRPr>
          </a:p>
        </p:txBody>
      </p:sp>
      <p:sp>
        <p:nvSpPr>
          <p:cNvPr id="11" name="Shape 11"/>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Clr>
                <a:srgbClr val="001D4D"/>
              </a:buClr>
              <a:buFont typeface="Trebuchet MS"/>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2" name="Shape 12"/>
          <p:cNvSpPr txBox="1">
            <a:spLocks noGrp="1"/>
          </p:cNvSpPr>
          <p:nvPr>
            <p:ph type="body" idx="1"/>
          </p:nvPr>
        </p:nvSpPr>
        <p:spPr>
          <a:xfrm>
            <a:off x="779462" y="1828800"/>
            <a:ext cx="7583486" cy="4208462"/>
          </a:xfrm>
          <a:prstGeom prst="rect">
            <a:avLst/>
          </a:prstGeom>
          <a:noFill/>
          <a:ln>
            <a:noFill/>
          </a:ln>
        </p:spPr>
        <p:txBody>
          <a:bodyPr lIns="91425" tIns="91425" rIns="91425" bIns="91425" anchor="t" anchorCtr="0"/>
          <a:lstStyle>
            <a:lvl1pPr marL="282575" marR="0" lvl="0" indent="-3175" algn="l" rtl="0">
              <a:lnSpc>
                <a:spcPct val="100000"/>
              </a:lnSpc>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44450" algn="l" rtl="0">
              <a:lnSpc>
                <a:spcPct val="100000"/>
              </a:lnSpc>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6032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63500"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53975" algn="l" rtl="0">
              <a:lnSpc>
                <a:spcPct val="100000"/>
              </a:lnSpc>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3" name="Shape 13"/>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1200" b="0" i="0" u="none" strike="noStrike" cap="none">
                <a:solidFill>
                  <a:schemeClr val="lt2"/>
                </a:solidFill>
                <a:latin typeface="Trebuchet MS"/>
                <a:ea typeface="Trebuchet MS"/>
                <a:cs typeface="Trebuchet MS"/>
                <a:sym typeface="Trebuchet MS"/>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5" name="Shape 15"/>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2"/>
              </a:buClr>
              <a:buSzPct val="25000"/>
              <a:buFont typeface="Trebuchet MS"/>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pic>
        <p:nvPicPr>
          <p:cNvPr id="16" name="Shape 16" descr="FIULogo_H_CMYK_fx.png"/>
          <p:cNvPicPr preferRelativeResize="0"/>
          <p:nvPr/>
        </p:nvPicPr>
        <p:blipFill rotWithShape="1">
          <a:blip r:embed="rId18">
            <a:alphaModFix/>
          </a:blip>
          <a:srcRect/>
          <a:stretch/>
        </p:blipFill>
        <p:spPr>
          <a:xfrm>
            <a:off x="6103937" y="5959475"/>
            <a:ext cx="2430462" cy="693737"/>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hyperlink" Target="mailto:smahm016@fiu.edu" TargetMode="External"/><Relationship Id="rId7" Type="http://schemas.openxmlformats.org/officeDocument/2006/relationships/image" Target="../media/image38.png"/><Relationship Id="rId12" Type="http://schemas.openxmlformats.org/officeDocument/2006/relationships/image" Target="../media/image43.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37.png"/><Relationship Id="rId11" Type="http://schemas.openxmlformats.org/officeDocument/2006/relationships/image" Target="../media/image42.png"/><Relationship Id="rId5" Type="http://schemas.openxmlformats.org/officeDocument/2006/relationships/image" Target="../media/image36.png"/><Relationship Id="rId10" Type="http://schemas.openxmlformats.org/officeDocument/2006/relationships/image" Target="../media/image41.png"/><Relationship Id="rId4" Type="http://schemas.openxmlformats.org/officeDocument/2006/relationships/hyperlink" Target="mailto:ssing091@fiu.edu" TargetMode="External"/><Relationship Id="rId9" Type="http://schemas.openxmlformats.org/officeDocument/2006/relationships/image" Target="../media/image40.png"/></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ctrTitle"/>
          </p:nvPr>
        </p:nvSpPr>
        <p:spPr>
          <a:xfrm>
            <a:off x="135925" y="1278725"/>
            <a:ext cx="8686800" cy="4466091"/>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4400" b="0" i="0" u="none" strike="noStrike" cap="none">
                <a:solidFill>
                  <a:srgbClr val="001D4D"/>
                </a:solidFill>
                <a:latin typeface="Trebuchet MS"/>
                <a:ea typeface="Trebuchet MS"/>
                <a:cs typeface="Trebuchet MS"/>
                <a:sym typeface="Trebuchet MS"/>
              </a:rPr>
              <a:t>Social App Ver 1.0</a:t>
            </a:r>
          </a:p>
          <a:p>
            <a:pPr marL="0" marR="0" lvl="0" indent="0" algn="ctr" rtl="0">
              <a:lnSpc>
                <a:spcPct val="100000"/>
              </a:lnSpc>
              <a:spcBef>
                <a:spcPts val="0"/>
              </a:spcBef>
              <a:spcAft>
                <a:spcPts val="0"/>
              </a:spcAft>
              <a:buClr>
                <a:srgbClr val="001D4D"/>
              </a:buClr>
              <a:buSzPct val="25000"/>
              <a:buFont typeface="Trebuchet MS"/>
              <a:buNone/>
            </a:pPr>
            <a:endParaRPr sz="2900" b="0" i="0" u="none" strike="noStrike" cap="none">
              <a:solidFill>
                <a:srgbClr val="001D4D"/>
              </a:solidFill>
              <a:latin typeface="Trebuchet MS"/>
              <a:ea typeface="Trebuchet MS"/>
              <a:cs typeface="Trebuchet MS"/>
              <a:sym typeface="Trebuchet MS"/>
            </a:endParaRPr>
          </a:p>
          <a:p>
            <a:pPr marL="0" marR="0" lvl="0" indent="0" algn="ctr" rtl="0">
              <a:lnSpc>
                <a:spcPct val="100000"/>
              </a:lnSpc>
              <a:spcBef>
                <a:spcPts val="0"/>
              </a:spcBef>
              <a:spcAft>
                <a:spcPts val="0"/>
              </a:spcAft>
              <a:buClr>
                <a:srgbClr val="001D4D"/>
              </a:buClr>
              <a:buSzPct val="25000"/>
              <a:buFont typeface="Trebuchet MS"/>
              <a:buNone/>
            </a:pPr>
            <a:r>
              <a:rPr lang="en-US" sz="2500" b="0" i="0" u="none" strike="noStrike" cap="none">
                <a:solidFill>
                  <a:srgbClr val="001D4D"/>
                </a:solidFill>
                <a:latin typeface="Trebuchet MS"/>
                <a:ea typeface="Trebuchet MS"/>
                <a:cs typeface="Trebuchet MS"/>
                <a:sym typeface="Trebuchet MS"/>
              </a:rPr>
              <a:t>Team Member(s): Shamsed Mahmud</a:t>
            </a:r>
          </a:p>
          <a:p>
            <a:pPr marL="0" marR="0" lvl="0" indent="0" algn="l" rtl="0">
              <a:lnSpc>
                <a:spcPct val="100000"/>
              </a:lnSpc>
              <a:spcBef>
                <a:spcPts val="0"/>
              </a:spcBef>
              <a:spcAft>
                <a:spcPts val="0"/>
              </a:spcAft>
              <a:buClr>
                <a:srgbClr val="001D4D"/>
              </a:buClr>
              <a:buSzPct val="25000"/>
              <a:buFont typeface="Trebuchet MS"/>
              <a:buNone/>
            </a:pPr>
            <a:r>
              <a:rPr lang="en-US" sz="2500" b="0" i="0" u="none" strike="noStrike" cap="none">
                <a:solidFill>
                  <a:srgbClr val="001D4D"/>
                </a:solidFill>
                <a:latin typeface="Trebuchet MS"/>
                <a:ea typeface="Trebuchet MS"/>
                <a:cs typeface="Trebuchet MS"/>
                <a:sym typeface="Trebuchet MS"/>
              </a:rPr>
              <a:t>                                             Sirisha Singaraju</a:t>
            </a:r>
            <a:br>
              <a:rPr lang="en-US" sz="2500" b="0" i="0" u="none" strike="noStrike" cap="none">
                <a:solidFill>
                  <a:srgbClr val="001D4D"/>
                </a:solidFill>
                <a:latin typeface="Trebuchet MS"/>
                <a:ea typeface="Trebuchet MS"/>
                <a:cs typeface="Trebuchet MS"/>
                <a:sym typeface="Trebuchet MS"/>
              </a:rPr>
            </a:br>
            <a:r>
              <a:rPr lang="en-US" sz="2500" b="0" i="0" u="none" strike="noStrike" cap="none">
                <a:solidFill>
                  <a:srgbClr val="001D4D"/>
                </a:solidFill>
                <a:latin typeface="Trebuchet MS"/>
                <a:ea typeface="Trebuchet MS"/>
                <a:cs typeface="Trebuchet MS"/>
                <a:sym typeface="Trebuchet MS"/>
              </a:rPr>
              <a:t>                  Product Owner(s):Rick Little</a:t>
            </a:r>
            <a:br>
              <a:rPr lang="en-US" sz="2500" b="0" i="0" u="none" strike="noStrike" cap="none">
                <a:solidFill>
                  <a:srgbClr val="001D4D"/>
                </a:solidFill>
                <a:latin typeface="Trebuchet MS"/>
                <a:ea typeface="Trebuchet MS"/>
                <a:cs typeface="Trebuchet MS"/>
                <a:sym typeface="Trebuchet MS"/>
              </a:rPr>
            </a:br>
            <a:r>
              <a:rPr lang="en-US" sz="2500" b="0" i="0" u="none" strike="noStrike" cap="none">
                <a:solidFill>
                  <a:srgbClr val="001D4D"/>
                </a:solidFill>
                <a:latin typeface="Trebuchet MS"/>
                <a:ea typeface="Trebuchet MS"/>
                <a:cs typeface="Trebuchet MS"/>
                <a:sym typeface="Trebuchet MS"/>
              </a:rPr>
              <a:t>                                             Mohsen Taheri</a:t>
            </a:r>
            <a:br>
              <a:rPr lang="en-US" sz="2500" b="0" i="0" u="none" strike="noStrike" cap="none">
                <a:solidFill>
                  <a:srgbClr val="001D4D"/>
                </a:solidFill>
                <a:latin typeface="Trebuchet MS"/>
                <a:ea typeface="Trebuchet MS"/>
                <a:cs typeface="Trebuchet MS"/>
                <a:sym typeface="Trebuchet MS"/>
              </a:rPr>
            </a:br>
            <a:r>
              <a:rPr lang="en-US" sz="2500" b="0" i="0" u="none" strike="noStrike" cap="none">
                <a:solidFill>
                  <a:srgbClr val="001D4D"/>
                </a:solidFill>
                <a:latin typeface="Trebuchet MS"/>
                <a:ea typeface="Trebuchet MS"/>
                <a:cs typeface="Trebuchet MS"/>
                <a:sym typeface="Trebuchet MS"/>
              </a:rPr>
              <a:t>                  Course Instructor: Masoud Sadjadi</a:t>
            </a:r>
            <a:br>
              <a:rPr lang="en-US" sz="2800" b="0" i="0" u="none" strike="noStrike" cap="none">
                <a:solidFill>
                  <a:srgbClr val="001D4D"/>
                </a:solidFill>
                <a:latin typeface="Trebuchet MS"/>
                <a:ea typeface="Trebuchet MS"/>
                <a:cs typeface="Trebuchet MS"/>
                <a:sym typeface="Trebuchet MS"/>
              </a:rPr>
            </a:br>
            <a:br>
              <a:rPr lang="en-US" sz="4400" b="0" i="0" u="none" strike="noStrike" cap="none">
                <a:solidFill>
                  <a:srgbClr val="001D4D"/>
                </a:solidFill>
                <a:latin typeface="Trebuchet MS"/>
                <a:ea typeface="Trebuchet MS"/>
                <a:cs typeface="Trebuchet MS"/>
                <a:sym typeface="Trebuchet MS"/>
              </a:rPr>
            </a:br>
            <a:endParaRPr lang="en-US" sz="4400" b="0" i="0" u="none" strike="noStrike" cap="none">
              <a:solidFill>
                <a:srgbClr val="001D4D"/>
              </a:solidFill>
              <a:latin typeface="Trebuchet MS"/>
              <a:ea typeface="Trebuchet MS"/>
              <a:cs typeface="Trebuchet MS"/>
              <a:sym typeface="Trebuchet MS"/>
            </a:endParaRPr>
          </a:p>
        </p:txBody>
      </p:sp>
      <p:sp>
        <p:nvSpPr>
          <p:cNvPr id="150" name="Shape 150"/>
          <p:cNvSpPr txBox="1">
            <a:spLocks noGrp="1"/>
          </p:cNvSpPr>
          <p:nvPr>
            <p:ph type="subTitle" idx="1"/>
          </p:nvPr>
        </p:nvSpPr>
        <p:spPr>
          <a:xfrm>
            <a:off x="228600" y="5643562"/>
            <a:ext cx="8686800" cy="1219199"/>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lt1"/>
              </a:buClr>
              <a:buSzPct val="25000"/>
              <a:buFont typeface="Noto Sans Symbols"/>
              <a:buNone/>
            </a:pPr>
            <a:r>
              <a:rPr lang="en-US" sz="1800" b="0" i="0" u="none" strike="noStrike" cap="none">
                <a:solidFill>
                  <a:srgbClr val="666666"/>
                </a:solidFill>
                <a:latin typeface="Trebuchet MS"/>
                <a:ea typeface="Trebuchet MS"/>
                <a:cs typeface="Trebuchet MS"/>
                <a:sym typeface="Trebuchet MS"/>
              </a:rPr>
              <a:t> </a:t>
            </a:r>
          </a:p>
        </p:txBody>
      </p:sp>
      <p:sp>
        <p:nvSpPr>
          <p:cNvPr id="151" name="Shape 151"/>
          <p:cNvSpPr txBox="1"/>
          <p:nvPr/>
        </p:nvSpPr>
        <p:spPr>
          <a:xfrm>
            <a:off x="135925" y="556025"/>
            <a:ext cx="8686800" cy="722699"/>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3600" b="0" i="0" u="none" strike="noStrike" cap="none">
                <a:solidFill>
                  <a:srgbClr val="001D4D"/>
                </a:solidFill>
                <a:latin typeface="Trebuchet MS"/>
                <a:ea typeface="Trebuchet MS"/>
                <a:cs typeface="Trebuchet MS"/>
                <a:sym typeface="Trebuchet MS"/>
              </a:rPr>
              <a:t>Final Presentation</a:t>
            </a:r>
          </a:p>
          <a:p>
            <a:pPr marL="0" marR="0" lvl="0" indent="0" algn="ctr" rtl="0">
              <a:lnSpc>
                <a:spcPct val="100000"/>
              </a:lnSpc>
              <a:spcBef>
                <a:spcPts val="0"/>
              </a:spcBef>
              <a:spcAft>
                <a:spcPts val="0"/>
              </a:spcAft>
              <a:buClr>
                <a:schemeClr val="dk1"/>
              </a:buClr>
              <a:buSzPct val="25000"/>
              <a:buFont typeface="Arial"/>
              <a:buNone/>
            </a:pPr>
            <a:r>
              <a:rPr lang="en-US" sz="2600" b="0" i="0" u="none" strike="noStrike" cap="none">
                <a:solidFill>
                  <a:srgbClr val="001D4D"/>
                </a:solidFill>
                <a:latin typeface="Trebuchet MS"/>
                <a:ea typeface="Trebuchet MS"/>
                <a:cs typeface="Trebuchet MS"/>
                <a:sym typeface="Trebuchet MS"/>
              </a:rPr>
              <a:t>Fall 2016</a:t>
            </a:r>
          </a:p>
        </p:txBody>
      </p:sp>
      <p:sp>
        <p:nvSpPr>
          <p:cNvPr id="152" name="Shape 152"/>
          <p:cNvSpPr txBox="1"/>
          <p:nvPr/>
        </p:nvSpPr>
        <p:spPr>
          <a:xfrm>
            <a:off x="585850" y="5942950"/>
            <a:ext cx="1550700" cy="620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53" name="Shape 153"/>
          <p:cNvSpPr txBox="1"/>
          <p:nvPr/>
        </p:nvSpPr>
        <p:spPr>
          <a:xfrm>
            <a:off x="1361200" y="5203707"/>
            <a:ext cx="6530008" cy="584774"/>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1600" b="1" i="0" u="none" strike="noStrike" cap="none">
                <a:solidFill>
                  <a:srgbClr val="001D4D"/>
                </a:solidFill>
                <a:latin typeface="Trebuchet MS"/>
                <a:ea typeface="Trebuchet MS"/>
                <a:cs typeface="Trebuchet MS"/>
                <a:sym typeface="Trebuchet MS"/>
              </a:rPr>
              <a:t>School of Computing and Information Sciences</a:t>
            </a:r>
            <a:br>
              <a:rPr lang="en-US" sz="1600" b="1" i="0" u="none" strike="noStrike" cap="none">
                <a:solidFill>
                  <a:srgbClr val="001D4D"/>
                </a:solidFill>
                <a:latin typeface="Trebuchet MS"/>
                <a:ea typeface="Trebuchet MS"/>
                <a:cs typeface="Trebuchet MS"/>
                <a:sym typeface="Trebuchet MS"/>
              </a:rPr>
            </a:br>
            <a:r>
              <a:rPr lang="en-US" sz="1600" b="1" i="0" u="none" strike="noStrike" cap="none">
                <a:solidFill>
                  <a:srgbClr val="001D4D"/>
                </a:solidFill>
                <a:latin typeface="Trebuchet MS"/>
                <a:ea typeface="Trebuchet MS"/>
                <a:cs typeface="Trebuchet MS"/>
                <a:sym typeface="Trebuchet MS"/>
              </a:rPr>
              <a:t>Florida International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Class Diagrams-2</a:t>
            </a:r>
          </a:p>
        </p:txBody>
      </p:sp>
      <p:pic>
        <p:nvPicPr>
          <p:cNvPr id="218" name="Shape 218" descr="Sprint3_Class.jpg"/>
          <p:cNvPicPr preferRelativeResize="0"/>
          <p:nvPr/>
        </p:nvPicPr>
        <p:blipFill rotWithShape="1">
          <a:blip r:embed="rId3">
            <a:alphaModFix/>
          </a:blip>
          <a:srcRect/>
          <a:stretch/>
        </p:blipFill>
        <p:spPr>
          <a:xfrm>
            <a:off x="4466878" y="1798982"/>
            <a:ext cx="3553998" cy="3478695"/>
          </a:xfrm>
          <a:prstGeom prst="rect">
            <a:avLst/>
          </a:prstGeom>
          <a:noFill/>
          <a:ln>
            <a:noFill/>
          </a:ln>
        </p:spPr>
      </p:pic>
      <p:pic>
        <p:nvPicPr>
          <p:cNvPr id="219" name="Shape 219" descr="https://lh6.googleusercontent.com/jNOt44f0DYGuhtYZvaujHDk98A0zANp5RWYIHc0qkYDO8m1MARWT8nOJgMg93H-B-yF54c5wk41RLE0LOOiE9okl7OH9hX-9yx4vVLWj6CKcBDrYvZRdg7tFTcKnwHOJF4dhdpGs"/>
          <p:cNvPicPr preferRelativeResize="0"/>
          <p:nvPr/>
        </p:nvPicPr>
        <p:blipFill rotWithShape="1">
          <a:blip r:embed="rId4">
            <a:alphaModFix/>
          </a:blip>
          <a:srcRect/>
          <a:stretch/>
        </p:blipFill>
        <p:spPr>
          <a:xfrm>
            <a:off x="454991" y="1798982"/>
            <a:ext cx="3610113" cy="347869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System Design: Architecture (MVC and Client Server Architecture)</a:t>
            </a:r>
          </a:p>
        </p:txBody>
      </p:sp>
      <p:pic>
        <p:nvPicPr>
          <p:cNvPr id="204" name="Shape 204"/>
          <p:cNvPicPr preferRelativeResize="0"/>
          <p:nvPr/>
        </p:nvPicPr>
        <p:blipFill rotWithShape="1">
          <a:blip r:embed="rId3">
            <a:alphaModFix/>
          </a:blip>
          <a:srcRect/>
          <a:stretch/>
        </p:blipFill>
        <p:spPr>
          <a:xfrm>
            <a:off x="1063891" y="1997765"/>
            <a:ext cx="4333056" cy="2782957"/>
          </a:xfrm>
          <a:prstGeom prst="rect">
            <a:avLst/>
          </a:prstGeom>
          <a:noFill/>
          <a:ln>
            <a:noFill/>
          </a:ln>
        </p:spPr>
      </p:pic>
      <p:pic>
        <p:nvPicPr>
          <p:cNvPr id="205" name="Shape 205"/>
          <p:cNvPicPr preferRelativeResize="0"/>
          <p:nvPr/>
        </p:nvPicPr>
        <p:blipFill rotWithShape="1">
          <a:blip r:embed="rId4">
            <a:alphaModFix/>
          </a:blip>
          <a:srcRect/>
          <a:stretch/>
        </p:blipFill>
        <p:spPr>
          <a:xfrm>
            <a:off x="5795755" y="1997764"/>
            <a:ext cx="2404027" cy="213691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779462" y="361122"/>
            <a:ext cx="7583486" cy="1531520"/>
          </a:xfrm>
          <a:prstGeom prst="rect">
            <a:avLst/>
          </a:prstGeom>
          <a:noFill/>
          <a:ln>
            <a:noFill/>
          </a:ln>
        </p:spPr>
        <p:txBody>
          <a:bodyPr lIns="91425" tIns="91425" rIns="91425" bIns="91425"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3200" b="0" i="0" u="none" strike="noStrike" cap="none">
                <a:solidFill>
                  <a:srgbClr val="001D4D"/>
                </a:solidFill>
                <a:latin typeface="Trebuchet MS"/>
                <a:ea typeface="Trebuchet MS"/>
                <a:cs typeface="Trebuchet MS"/>
                <a:sym typeface="Trebuchet MS"/>
              </a:rPr>
              <a:t>Add functionalities and Create the Mobile Application version 1.0 of Social App Ver 1.0 Project</a:t>
            </a:r>
          </a:p>
        </p:txBody>
      </p:sp>
      <p:pic>
        <p:nvPicPr>
          <p:cNvPr id="173" name="Shape 173"/>
          <p:cNvPicPr preferRelativeResize="0"/>
          <p:nvPr/>
        </p:nvPicPr>
        <p:blipFill rotWithShape="1">
          <a:blip r:embed="rId3">
            <a:alphaModFix/>
          </a:blip>
          <a:srcRect/>
          <a:stretch/>
        </p:blipFill>
        <p:spPr>
          <a:xfrm>
            <a:off x="615431" y="1892642"/>
            <a:ext cx="7911548" cy="403949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779462" y="361121"/>
            <a:ext cx="7583486" cy="1636642"/>
          </a:xfrm>
          <a:prstGeom prst="rect">
            <a:avLst/>
          </a:prstGeom>
          <a:noFill/>
          <a:ln>
            <a:noFill/>
          </a:ln>
        </p:spPr>
        <p:txBody>
          <a:bodyPr lIns="91425" tIns="91425" rIns="91425" bIns="91425"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3200" b="0" i="0" u="none" strike="noStrike" cap="none">
                <a:solidFill>
                  <a:srgbClr val="001D4D"/>
                </a:solidFill>
                <a:latin typeface="Trebuchet MS"/>
                <a:ea typeface="Trebuchet MS"/>
                <a:cs typeface="Trebuchet MS"/>
                <a:sym typeface="Trebuchet MS"/>
              </a:rPr>
              <a:t>Add functionalities and Create the Mobile Application version 1.0 of Social App Ver 1.0 Project</a:t>
            </a:r>
          </a:p>
        </p:txBody>
      </p:sp>
      <p:pic>
        <p:nvPicPr>
          <p:cNvPr id="167" name="Shape 167"/>
          <p:cNvPicPr preferRelativeResize="0"/>
          <p:nvPr/>
        </p:nvPicPr>
        <p:blipFill rotWithShape="1">
          <a:blip r:embed="rId3">
            <a:alphaModFix/>
          </a:blip>
          <a:srcRect/>
          <a:stretch/>
        </p:blipFill>
        <p:spPr>
          <a:xfrm>
            <a:off x="779462" y="2226364"/>
            <a:ext cx="7583486" cy="381089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779462" y="381000"/>
            <a:ext cx="7583486" cy="1626703"/>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3200" b="0" i="0" u="none" strike="noStrike" cap="none">
                <a:solidFill>
                  <a:srgbClr val="001D4D"/>
                </a:solidFill>
                <a:latin typeface="Trebuchet MS"/>
                <a:ea typeface="Trebuchet MS"/>
                <a:cs typeface="Trebuchet MS"/>
                <a:sym typeface="Trebuchet MS"/>
              </a:rPr>
              <a:t>Add functionalities and Create the Mobile Application version 1.0 of Social App Ver 1.0 Project</a:t>
            </a:r>
          </a:p>
        </p:txBody>
      </p:sp>
      <p:pic>
        <p:nvPicPr>
          <p:cNvPr id="160" name="Shape 160"/>
          <p:cNvPicPr preferRelativeResize="0"/>
          <p:nvPr/>
        </p:nvPicPr>
        <p:blipFill rotWithShape="1">
          <a:blip r:embed="rId3">
            <a:alphaModFix/>
          </a:blip>
          <a:srcRect/>
          <a:stretch/>
        </p:blipFill>
        <p:spPr>
          <a:xfrm>
            <a:off x="779462" y="1997763"/>
            <a:ext cx="7583486" cy="3886201"/>
          </a:xfrm>
          <a:prstGeom prst="rect">
            <a:avLst/>
          </a:prstGeom>
          <a:noFill/>
          <a:ln>
            <a:noFill/>
          </a:ln>
        </p:spPr>
      </p:pic>
      <p:sp>
        <p:nvSpPr>
          <p:cNvPr id="161" name="Shape 161"/>
          <p:cNvSpPr txBox="1">
            <a:spLocks noGrp="1"/>
          </p:cNvSpPr>
          <p:nvPr>
            <p:ph type="body" idx="1"/>
          </p:nvPr>
        </p:nvSpPr>
        <p:spPr>
          <a:xfrm>
            <a:off x="779462" y="2007702"/>
            <a:ext cx="7583486" cy="387626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1D4D"/>
              </a:buClr>
              <a:buSzPct val="25000"/>
              <a:buFont typeface="Noto Sans Symbols"/>
              <a:buNone/>
            </a:pPr>
            <a:endParaRPr sz="2200" b="0" i="0" u="none" strike="noStrike" cap="none">
              <a:solidFill>
                <a:srgbClr val="001D4D"/>
              </a:solidFill>
              <a:latin typeface="Trebuchet MS"/>
              <a:ea typeface="Trebuchet MS"/>
              <a:cs typeface="Trebuchet MS"/>
              <a:sym typeface="Trebuchet M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779462" y="380998"/>
            <a:ext cx="7583400" cy="1596888"/>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3200" b="0" i="0" u="none" strike="noStrike" cap="none">
                <a:solidFill>
                  <a:srgbClr val="001D4D"/>
                </a:solidFill>
                <a:latin typeface="Trebuchet MS"/>
                <a:ea typeface="Trebuchet MS"/>
                <a:cs typeface="Trebuchet MS"/>
                <a:sym typeface="Trebuchet MS"/>
              </a:rPr>
              <a:t>Add functionalities and Create the Mobile Application version 1.0 of Social App Ver 1.0 Project</a:t>
            </a:r>
          </a:p>
        </p:txBody>
      </p:sp>
      <p:pic>
        <p:nvPicPr>
          <p:cNvPr id="180" name="Shape 180" descr="https://lh5.googleusercontent.com/kaKV7SFWdXfQfOT1qI4gHUosDBvhh_X4WrviMDQt2Jg3j0Tj8n9yjzrbzu5D6phQtsb2TgYFXICP2Gt6Uck4CWou07g37A81_aI3OyoqqpuEDFlRfx7McLLRV4UcfA4CLaem3G60"/>
          <p:cNvPicPr preferRelativeResize="0"/>
          <p:nvPr/>
        </p:nvPicPr>
        <p:blipFill rotWithShape="1">
          <a:blip r:embed="rId3">
            <a:alphaModFix/>
          </a:blip>
          <a:srcRect/>
          <a:stretch/>
        </p:blipFill>
        <p:spPr>
          <a:xfrm>
            <a:off x="1826591" y="2146851"/>
            <a:ext cx="5943599" cy="3657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3200" b="0" i="0" u="none" strike="noStrike" cap="none">
                <a:solidFill>
                  <a:srgbClr val="001D4D"/>
                </a:solidFill>
                <a:latin typeface="Trebuchet MS"/>
                <a:ea typeface="Trebuchet MS"/>
                <a:cs typeface="Trebuchet MS"/>
                <a:sym typeface="Trebuchet MS"/>
              </a:rPr>
              <a:t>User Story-125: Adding E-mail and Message to Web and mobile Application</a:t>
            </a:r>
          </a:p>
        </p:txBody>
      </p:sp>
      <p:pic>
        <p:nvPicPr>
          <p:cNvPr id="245" name="Shape 245" descr="https://lh6.googleusercontent.com/foCFxuuuJXgBBQMm-x4ZVLdzulHZAlpZnqRU_7awd9BzCpkMsTHZOQSHBgHKuO9LhgxnhWeThikieJyRyCR8znVAX1-OQxaE_f-c965KfzIZqScB73BwBUx-gDX-ly_I9s7vWjxA"/>
          <p:cNvPicPr preferRelativeResize="0"/>
          <p:nvPr/>
        </p:nvPicPr>
        <p:blipFill rotWithShape="1">
          <a:blip r:embed="rId3">
            <a:alphaModFix/>
          </a:blip>
          <a:srcRect/>
          <a:stretch/>
        </p:blipFill>
        <p:spPr>
          <a:xfrm>
            <a:off x="905426" y="1638921"/>
            <a:ext cx="3527424" cy="4274862"/>
          </a:xfrm>
          <a:prstGeom prst="rect">
            <a:avLst/>
          </a:prstGeom>
          <a:noFill/>
          <a:ln>
            <a:noFill/>
          </a:ln>
        </p:spPr>
      </p:pic>
      <p:pic>
        <p:nvPicPr>
          <p:cNvPr id="246" name="Shape 246" descr="https://lh6.googleusercontent.com/jtuO3vMI4NAPNe8T0fm3D4HhkfmGTugXIxSsk9lZmrGlAw0MK3zbvIEj1yhpNI7Bugh9v05jPuC22LXFpg5-9s4i6xg7GHcIrpMyfbo6IG3DNgHdtDbYthhQLk_bv1UHvMR8rUj7"/>
          <p:cNvPicPr preferRelativeResize="0"/>
          <p:nvPr/>
        </p:nvPicPr>
        <p:blipFill rotWithShape="1">
          <a:blip r:embed="rId4">
            <a:alphaModFix/>
          </a:blip>
          <a:srcRect/>
          <a:stretch/>
        </p:blipFill>
        <p:spPr>
          <a:xfrm>
            <a:off x="4962437" y="1638921"/>
            <a:ext cx="3400424" cy="427486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3200" b="0" i="0" u="none" strike="noStrike" cap="none">
                <a:solidFill>
                  <a:srgbClr val="001D4D"/>
                </a:solidFill>
                <a:latin typeface="Trebuchet MS"/>
                <a:ea typeface="Trebuchet MS"/>
                <a:cs typeface="Trebuchet MS"/>
                <a:sym typeface="Trebuchet MS"/>
              </a:rPr>
              <a:t>User Story-126: Add Get-In-Touch form to Web and mobile Application</a:t>
            </a:r>
          </a:p>
        </p:txBody>
      </p:sp>
      <p:pic>
        <p:nvPicPr>
          <p:cNvPr id="253" name="Shape 253" descr="https://lh6.googleusercontent.com/vR3qhsQhhIVMXR0cedvqmmo6SFeLBj8Pd5nI6wo3z81nFh1-BxaoBGh2mai-ryP8R9u1YzDu7hZvPhKOjz_FKYKlMjevmacF8ucgy30TvSHu-_85z-hV4fUAooiGMSxASkyeEwO1"/>
          <p:cNvPicPr preferRelativeResize="0"/>
          <p:nvPr/>
        </p:nvPicPr>
        <p:blipFill rotWithShape="1">
          <a:blip r:embed="rId3">
            <a:alphaModFix/>
          </a:blip>
          <a:srcRect/>
          <a:stretch/>
        </p:blipFill>
        <p:spPr>
          <a:xfrm>
            <a:off x="885963" y="1806227"/>
            <a:ext cx="3596584" cy="3958467"/>
          </a:xfrm>
          <a:prstGeom prst="rect">
            <a:avLst/>
          </a:prstGeom>
          <a:noFill/>
          <a:ln>
            <a:noFill/>
          </a:ln>
        </p:spPr>
      </p:pic>
      <p:pic>
        <p:nvPicPr>
          <p:cNvPr id="254" name="Shape 254" descr="https://lh3.googleusercontent.com/3l5A3ChrUCm-cMZ-XhqNttt38-hQAkf1_G9nsbC0OKRXCMQuCZMkEamJ0RhEJadgSjP3LPrRssMfyBZMnxcLEwk_h2asXl1epgcwAV929ssd7h2YukZMgK1JwDHcIPGb_USohq3o"/>
          <p:cNvPicPr preferRelativeResize="0"/>
          <p:nvPr/>
        </p:nvPicPr>
        <p:blipFill rotWithShape="1">
          <a:blip r:embed="rId4">
            <a:alphaModFix/>
          </a:blip>
          <a:srcRect/>
          <a:stretch/>
        </p:blipFill>
        <p:spPr>
          <a:xfrm>
            <a:off x="4855732" y="1806228"/>
            <a:ext cx="3433503" cy="395846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Shape 260"/>
          <p:cNvSpPr txBox="1">
            <a:spLocks noGrp="1"/>
          </p:cNvSpPr>
          <p:nvPr>
            <p:ph type="title"/>
          </p:nvPr>
        </p:nvSpPr>
        <p:spPr>
          <a:xfrm>
            <a:off x="978244" y="433016"/>
            <a:ext cx="7583400" cy="1157243"/>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3200" b="0" i="0" u="none" strike="noStrike" cap="none">
                <a:solidFill>
                  <a:srgbClr val="001D4D"/>
                </a:solidFill>
                <a:latin typeface="Trebuchet MS"/>
                <a:ea typeface="Trebuchet MS"/>
                <a:cs typeface="Trebuchet MS"/>
                <a:sym typeface="Trebuchet MS"/>
              </a:rPr>
              <a:t>User Story-131: Add banner to e-stop website</a:t>
            </a:r>
          </a:p>
        </p:txBody>
      </p:sp>
      <p:pic>
        <p:nvPicPr>
          <p:cNvPr id="261" name="Shape 261" descr="https://lh4.googleusercontent.com/0HBHV_ds2TbRg9XdhH8630EeWO4frhrua5y9sPtJjp41K4qbYs-V9jc7ZWS-TlPj6UkUmZyKyiW-aNeNEUyaoYB6Ubn25hLVSvMwhRNp8jEBQ65A7208NAEHAC3ISaD64gcunYfs"/>
          <p:cNvPicPr preferRelativeResize="0"/>
          <p:nvPr/>
        </p:nvPicPr>
        <p:blipFill rotWithShape="1">
          <a:blip r:embed="rId3">
            <a:alphaModFix/>
          </a:blip>
          <a:srcRect/>
          <a:stretch/>
        </p:blipFill>
        <p:spPr>
          <a:xfrm>
            <a:off x="764279" y="1590261"/>
            <a:ext cx="4066138" cy="4065104"/>
          </a:xfrm>
          <a:prstGeom prst="rect">
            <a:avLst/>
          </a:prstGeom>
          <a:noFill/>
          <a:ln>
            <a:noFill/>
          </a:ln>
        </p:spPr>
      </p:pic>
      <p:pic>
        <p:nvPicPr>
          <p:cNvPr id="262" name="Shape 262" descr="https://lh6.googleusercontent.com/QGOy5d7miumozhJlyyWdyv7Z6dALuYsk7BHMyH0WEI0WdhFtAjG7JbjaxxdGLxIyRVVnhWFwJ-G2YsRC_c3ZaGkoj7YNf-2E22mW1ybH0BA75rpvB293Q8YC24JYGTThBwEsBFkz"/>
          <p:cNvPicPr preferRelativeResize="0"/>
          <p:nvPr/>
        </p:nvPicPr>
        <p:blipFill rotWithShape="1">
          <a:blip r:embed="rId4">
            <a:alphaModFix/>
          </a:blip>
          <a:srcRect/>
          <a:stretch/>
        </p:blipFill>
        <p:spPr>
          <a:xfrm>
            <a:off x="4975133" y="1590261"/>
            <a:ext cx="3800474" cy="406510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Shape 268"/>
          <p:cNvSpPr txBox="1">
            <a:spLocks noGrp="1"/>
          </p:cNvSpPr>
          <p:nvPr>
            <p:ph type="title"/>
          </p:nvPr>
        </p:nvSpPr>
        <p:spPr>
          <a:xfrm>
            <a:off x="779462" y="381000"/>
            <a:ext cx="7583400" cy="1308652"/>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2800" b="0" i="0" u="none" strike="noStrike" cap="none">
                <a:solidFill>
                  <a:srgbClr val="001D4D"/>
                </a:solidFill>
                <a:latin typeface="Trebuchet MS"/>
                <a:ea typeface="Trebuchet MS"/>
                <a:cs typeface="Trebuchet MS"/>
                <a:sym typeface="Trebuchet MS"/>
              </a:rPr>
              <a:t>User Story-132: Convert  Transformative Praxis Center form into dynamic web application and Mobile Application </a:t>
            </a:r>
          </a:p>
        </p:txBody>
      </p:sp>
      <p:pic>
        <p:nvPicPr>
          <p:cNvPr id="269" name="Shape 269" descr="https://lh5.googleusercontent.com/QlnKRixcr8GqUhJfRZReT7FJSGtF0_v8LUSCqrF3f0et2zkoaxsZ9OLplbFlhKWKrKoFB7kqiP9lYx4_QLm-QTneGC0oN5-nZ71rMMUYubnu5r2VDy2s7zw0u0sWajS1LhpCSU2I"/>
          <p:cNvPicPr preferRelativeResize="0"/>
          <p:nvPr/>
        </p:nvPicPr>
        <p:blipFill rotWithShape="1">
          <a:blip r:embed="rId3">
            <a:alphaModFix/>
          </a:blip>
          <a:srcRect/>
          <a:stretch/>
        </p:blipFill>
        <p:spPr>
          <a:xfrm>
            <a:off x="1599362" y="1689651"/>
            <a:ext cx="5943599" cy="2037522"/>
          </a:xfrm>
          <a:prstGeom prst="rect">
            <a:avLst/>
          </a:prstGeom>
          <a:noFill/>
          <a:ln>
            <a:noFill/>
          </a:ln>
        </p:spPr>
      </p:pic>
      <p:pic>
        <p:nvPicPr>
          <p:cNvPr id="270" name="Shape 270" descr="https://lh4.googleusercontent.com/20OXqkwpollBIXznh_ml4i-z1XCKm3Hmu_hVhAfDshMFEYQsST0E3JsVhXxjNy1fATN4ZgGV1TNnWhugJy9IhP1zeqpIEoECGU6DcEBMxvoZdNg90gc_n70gwqsrU6Sh_rUgT7KV"/>
          <p:cNvPicPr preferRelativeResize="0"/>
          <p:nvPr/>
        </p:nvPicPr>
        <p:blipFill rotWithShape="1">
          <a:blip r:embed="rId4">
            <a:alphaModFix/>
          </a:blip>
          <a:srcRect/>
          <a:stretch/>
        </p:blipFill>
        <p:spPr>
          <a:xfrm>
            <a:off x="1599362" y="3796748"/>
            <a:ext cx="5943599" cy="225618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Description</a:t>
            </a:r>
          </a:p>
        </p:txBody>
      </p:sp>
      <p:sp>
        <p:nvSpPr>
          <p:cNvPr id="3" name="Text Placeholder 2"/>
          <p:cNvSpPr>
            <a:spLocks noGrp="1"/>
          </p:cNvSpPr>
          <p:nvPr>
            <p:ph type="body" idx="1"/>
          </p:nvPr>
        </p:nvSpPr>
        <p:spPr/>
        <p:txBody>
          <a:bodyPr/>
          <a:lstStyle/>
          <a:p>
            <a:r>
              <a:rPr lang="en-US" dirty="0"/>
              <a:t>E-</a:t>
            </a:r>
            <a:r>
              <a:rPr lang="en-US" dirty="0" err="1"/>
              <a:t>SToPP</a:t>
            </a:r>
            <a:r>
              <a:rPr lang="en-US" dirty="0"/>
              <a:t> organization had a static website</a:t>
            </a:r>
          </a:p>
          <a:p>
            <a:r>
              <a:rPr lang="en-US" dirty="0"/>
              <a:t>Add functionality to make it dynamic</a:t>
            </a:r>
          </a:p>
          <a:p>
            <a:r>
              <a:rPr lang="en-US" dirty="0"/>
              <a:t>Create a Mobile Application</a:t>
            </a:r>
          </a:p>
        </p:txBody>
      </p:sp>
    </p:spTree>
    <p:extLst>
      <p:ext uri="{BB962C8B-B14F-4D97-AF65-F5344CB8AC3E}">
        <p14:creationId xmlns:p14="http://schemas.microsoft.com/office/powerpoint/2010/main" val="8467566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Shape 276"/>
          <p:cNvSpPr txBox="1">
            <a:spLocks noGrp="1"/>
          </p:cNvSpPr>
          <p:nvPr>
            <p:ph type="title"/>
          </p:nvPr>
        </p:nvSpPr>
        <p:spPr>
          <a:xfrm>
            <a:off x="958365" y="864704"/>
            <a:ext cx="7583400" cy="1073424"/>
          </a:xfrm>
          <a:prstGeom prst="rect">
            <a:avLst/>
          </a:prstGeom>
          <a:noFill/>
          <a:ln>
            <a:noFill/>
          </a:ln>
        </p:spPr>
        <p:txBody>
          <a:bodyPr lIns="91425" tIns="45700" rIns="91425" bIns="45700" anchor="b" anchorCtr="0">
            <a:noAutofit/>
          </a:bodyPr>
          <a:lstStyle/>
          <a:p>
            <a:pPr marL="0" marR="0" lvl="0" indent="0" algn="ctr" rtl="0">
              <a:lnSpc>
                <a:spcPct val="100000"/>
              </a:lnSpc>
              <a:spcBef>
                <a:spcPts val="0"/>
              </a:spcBef>
              <a:spcAft>
                <a:spcPts val="0"/>
              </a:spcAft>
              <a:buClr>
                <a:srgbClr val="001D4D"/>
              </a:buClr>
              <a:buSzPct val="25000"/>
              <a:buFont typeface="Trebuchet MS"/>
              <a:buNone/>
            </a:pPr>
            <a:r>
              <a:rPr lang="en-US" sz="3200" b="0" i="0" u="none" strike="noStrike" cap="none">
                <a:solidFill>
                  <a:srgbClr val="001D4D"/>
                </a:solidFill>
                <a:latin typeface="Trebuchet MS"/>
                <a:ea typeface="Trebuchet MS"/>
                <a:cs typeface="Trebuchet MS"/>
                <a:sym typeface="Trebuchet MS"/>
              </a:rPr>
              <a:t>User Story 133: Add search Option to e-stop website and Mobile Application</a:t>
            </a:r>
            <a:br>
              <a:rPr lang="en-US" sz="3200" b="0" i="0" u="none" strike="noStrike" cap="none">
                <a:solidFill>
                  <a:srgbClr val="001D4D"/>
                </a:solidFill>
                <a:latin typeface="Trebuchet MS"/>
                <a:ea typeface="Trebuchet MS"/>
                <a:cs typeface="Trebuchet MS"/>
                <a:sym typeface="Trebuchet MS"/>
              </a:rPr>
            </a:br>
            <a:endParaRPr lang="en-US" sz="3200" b="0" i="0" u="none" strike="noStrike" cap="none">
              <a:solidFill>
                <a:srgbClr val="001D4D"/>
              </a:solidFill>
              <a:latin typeface="Trebuchet MS"/>
              <a:ea typeface="Trebuchet MS"/>
              <a:cs typeface="Trebuchet MS"/>
              <a:sym typeface="Trebuchet MS"/>
            </a:endParaRPr>
          </a:p>
        </p:txBody>
      </p:sp>
      <p:pic>
        <p:nvPicPr>
          <p:cNvPr id="277" name="Shape 277" descr="https://lh5.googleusercontent.com/-ooAKBCsanfUcaecSLUb97Vrt2GfleDOmqJA5OPgkfaGKqNnykHl3Ftw9JLKC62qxpMkhZhNG-QPj7OHqDhJsgcGMFRtTqFTC1IM43Qye9ZMrmTch6yzcbNTOtOqs_3wQ8XVXjfv"/>
          <p:cNvPicPr preferRelativeResize="0"/>
          <p:nvPr/>
        </p:nvPicPr>
        <p:blipFill rotWithShape="1">
          <a:blip r:embed="rId3">
            <a:alphaModFix/>
          </a:blip>
          <a:srcRect/>
          <a:stretch/>
        </p:blipFill>
        <p:spPr>
          <a:xfrm>
            <a:off x="1698751" y="1401416"/>
            <a:ext cx="5943599" cy="1981200"/>
          </a:xfrm>
          <a:prstGeom prst="rect">
            <a:avLst/>
          </a:prstGeom>
          <a:noFill/>
          <a:ln>
            <a:noFill/>
          </a:ln>
        </p:spPr>
      </p:pic>
      <p:pic>
        <p:nvPicPr>
          <p:cNvPr id="278" name="Shape 278" descr="https://lh5.googleusercontent.com/kaKV7SFWdXfQfOT1qI4gHUosDBvhh_X4WrviMDQt2Jg3j0Tj8n9yjzrbzu5D6phQtsb2TgYFXICP2Gt6Uck4CWou07g37A81_aI3OyoqqpuEDFlRfx7McLLRV4UcfA4CLaem3G60"/>
          <p:cNvPicPr preferRelativeResize="0"/>
          <p:nvPr/>
        </p:nvPicPr>
        <p:blipFill rotWithShape="1">
          <a:blip r:embed="rId4">
            <a:alphaModFix/>
          </a:blip>
          <a:srcRect/>
          <a:stretch/>
        </p:blipFill>
        <p:spPr>
          <a:xfrm>
            <a:off x="1698752" y="3538330"/>
            <a:ext cx="5943599" cy="252454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Shape 283"/>
          <p:cNvSpPr txBox="1">
            <a:spLocks noGrp="1"/>
          </p:cNvSpPr>
          <p:nvPr>
            <p:ph type="title"/>
          </p:nvPr>
        </p:nvSpPr>
        <p:spPr>
          <a:xfrm>
            <a:off x="1276419" y="530087"/>
            <a:ext cx="7583486" cy="1044575"/>
          </a:xfrm>
          <a:prstGeom prst="rect">
            <a:avLst/>
          </a:prstGeom>
          <a:noFill/>
          <a:ln>
            <a:noFill/>
          </a:ln>
        </p:spPr>
        <p:txBody>
          <a:bodyPr lIns="91425" tIns="91425" rIns="91425" bIns="91425" anchor="b" anchorCtr="0">
            <a:noAutofit/>
          </a:bodyPr>
          <a:lstStyle/>
          <a:p>
            <a:pPr marL="0" marR="0" lvl="0" indent="0" algn="ctr" rtl="0">
              <a:lnSpc>
                <a:spcPct val="100000"/>
              </a:lnSpc>
              <a:spcBef>
                <a:spcPts val="0"/>
              </a:spcBef>
              <a:spcAft>
                <a:spcPts val="0"/>
              </a:spcAft>
              <a:buClr>
                <a:srgbClr val="001D4D"/>
              </a:buClr>
              <a:buSzPct val="25000"/>
              <a:buFont typeface="Trebuchet MS"/>
              <a:buNone/>
            </a:pPr>
            <a:br>
              <a:rPr lang="en-US" sz="3800" b="0" i="0" u="none" strike="noStrike" cap="none">
                <a:solidFill>
                  <a:srgbClr val="001D4D"/>
                </a:solidFill>
                <a:latin typeface="Trebuchet MS"/>
                <a:ea typeface="Trebuchet MS"/>
                <a:cs typeface="Trebuchet MS"/>
                <a:sym typeface="Trebuchet MS"/>
              </a:rPr>
            </a:br>
            <a:br>
              <a:rPr lang="en-US" sz="3800" b="0" i="0" u="none" strike="noStrike" cap="none">
                <a:solidFill>
                  <a:srgbClr val="001D4D"/>
                </a:solidFill>
                <a:latin typeface="Trebuchet MS"/>
                <a:ea typeface="Trebuchet MS"/>
                <a:cs typeface="Trebuchet MS"/>
                <a:sym typeface="Trebuchet MS"/>
              </a:rPr>
            </a:br>
            <a:br>
              <a:rPr lang="en-US" sz="3800" b="0" i="0" u="none" strike="noStrike" cap="none">
                <a:solidFill>
                  <a:srgbClr val="001D4D"/>
                </a:solidFill>
                <a:latin typeface="Trebuchet MS"/>
                <a:ea typeface="Trebuchet MS"/>
                <a:cs typeface="Trebuchet MS"/>
                <a:sym typeface="Trebuchet MS"/>
              </a:rPr>
            </a:br>
            <a:br>
              <a:rPr lang="en-US" sz="3800" b="0" i="0" u="none" strike="noStrike" cap="none">
                <a:solidFill>
                  <a:srgbClr val="001D4D"/>
                </a:solidFill>
                <a:latin typeface="Trebuchet MS"/>
                <a:ea typeface="Trebuchet MS"/>
                <a:cs typeface="Trebuchet MS"/>
                <a:sym typeface="Trebuchet MS"/>
              </a:rPr>
            </a:br>
            <a:r>
              <a:rPr lang="en-US" sz="2800" b="0" i="0" u="none" strike="noStrike" cap="none">
                <a:solidFill>
                  <a:srgbClr val="001D4D"/>
                </a:solidFill>
                <a:latin typeface="Trebuchet MS"/>
                <a:ea typeface="Trebuchet MS"/>
                <a:cs typeface="Trebuchet MS"/>
                <a:sym typeface="Trebuchet MS"/>
              </a:rPr>
              <a:t>User story 134: Add Instagram to e-stop website and Mobile application</a:t>
            </a:r>
          </a:p>
        </p:txBody>
      </p:sp>
      <p:pic>
        <p:nvPicPr>
          <p:cNvPr id="284" name="Shape 284" descr="screenshot.jpg"/>
          <p:cNvPicPr preferRelativeResize="0"/>
          <p:nvPr/>
        </p:nvPicPr>
        <p:blipFill rotWithShape="1">
          <a:blip r:embed="rId3">
            <a:alphaModFix/>
          </a:blip>
          <a:srcRect/>
          <a:stretch/>
        </p:blipFill>
        <p:spPr>
          <a:xfrm>
            <a:off x="674825" y="1830108"/>
            <a:ext cx="4264920" cy="4063794"/>
          </a:xfrm>
          <a:prstGeom prst="rect">
            <a:avLst/>
          </a:prstGeom>
          <a:noFill/>
          <a:ln>
            <a:noFill/>
          </a:ln>
        </p:spPr>
      </p:pic>
      <p:pic>
        <p:nvPicPr>
          <p:cNvPr id="285" name="Shape 285" descr="https://lh4.googleusercontent.com/kN0korz_p--n7jVm054SCRFP125vtg2AUS7UARMp6UlNvACATCwhnIOVicjjzEKRlbmFxHNYIZEnnJPxXFQJmX-Aye1KiLe_-sav4OKbJYNfrGGAFRr7NRh_g3ErcPwm3VuHnbym"/>
          <p:cNvPicPr preferRelativeResize="0"/>
          <p:nvPr/>
        </p:nvPicPr>
        <p:blipFill rotWithShape="1">
          <a:blip r:embed="rId4">
            <a:alphaModFix/>
          </a:blip>
          <a:srcRect/>
          <a:stretch/>
        </p:blipFill>
        <p:spPr>
          <a:xfrm>
            <a:off x="5416032" y="1830108"/>
            <a:ext cx="2657474" cy="406379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Shape 291"/>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Sunny Test Case</a:t>
            </a:r>
          </a:p>
        </p:txBody>
      </p:sp>
      <p:graphicFrame>
        <p:nvGraphicFramePr>
          <p:cNvPr id="292" name="Shape 292"/>
          <p:cNvGraphicFramePr/>
          <p:nvPr/>
        </p:nvGraphicFramePr>
        <p:xfrm>
          <a:off x="1152938" y="1560442"/>
          <a:ext cx="6589650" cy="3661625"/>
        </p:xfrm>
        <a:graphic>
          <a:graphicData uri="http://schemas.openxmlformats.org/drawingml/2006/table">
            <a:tbl>
              <a:tblPr>
                <a:noFill/>
                <a:tableStyleId>{C6CEA818-6EF4-4562-9BE6-44D561A87BE0}</a:tableStyleId>
              </a:tblPr>
              <a:tblGrid>
                <a:gridCol w="6589650">
                  <a:extLst>
                    <a:ext uri="{9D8B030D-6E8A-4147-A177-3AD203B41FA5}">
                      <a16:colId xmlns:a16="http://schemas.microsoft.com/office/drawing/2014/main" val="20000"/>
                    </a:ext>
                  </a:extLst>
                </a:gridCol>
              </a:tblGrid>
              <a:tr h="343900">
                <a:tc>
                  <a:txBody>
                    <a:bodyPr/>
                    <a:lstStyle/>
                    <a:p>
                      <a:pPr marL="0" marR="0" lvl="0" indent="0" algn="l" rtl="0">
                        <a:lnSpc>
                          <a:spcPct val="100000"/>
                        </a:lnSpc>
                        <a:spcBef>
                          <a:spcPts val="0"/>
                        </a:spcBef>
                        <a:spcAft>
                          <a:spcPts val="0"/>
                        </a:spcAft>
                        <a:buClr>
                          <a:srgbClr val="000000"/>
                        </a:buClr>
                        <a:buSzPct val="25000"/>
                        <a:buFont typeface="Arial"/>
                        <a:buNone/>
                      </a:pPr>
                      <a:r>
                        <a:rPr lang="en-US" sz="1400" b="1" i="0" u="none" strike="noStrike" cap="none">
                          <a:solidFill>
                            <a:srgbClr val="000000"/>
                          </a:solidFill>
                          <a:latin typeface="Arial"/>
                          <a:ea typeface="Arial"/>
                          <a:cs typeface="Arial"/>
                          <a:sym typeface="Arial"/>
                        </a:rPr>
                        <a:t>Test Id: Testing#133-TC001</a:t>
                      </a:r>
                    </a:p>
                  </a:txBody>
                  <a:tcPr marL="44450" marR="44450" marT="44450" marB="4445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829425">
                <a:tc>
                  <a:txBody>
                    <a:bodyPr/>
                    <a:lstStyle/>
                    <a:p>
                      <a:pPr marL="0" marR="0" lvl="0" indent="0" algn="just" rtl="0">
                        <a:lnSpc>
                          <a:spcPct val="100000"/>
                        </a:lnSpc>
                        <a:spcBef>
                          <a:spcPts val="0"/>
                        </a:spcBef>
                        <a:spcAft>
                          <a:spcPts val="0"/>
                        </a:spcAft>
                        <a:buClr>
                          <a:srgbClr val="000000"/>
                        </a:buClr>
                        <a:buSzPct val="25000"/>
                        <a:buFont typeface="Arial"/>
                        <a:buNone/>
                      </a:pPr>
                      <a:r>
                        <a:rPr lang="en-US" sz="1400" b="1" i="0" u="none" strike="noStrike" cap="none">
                          <a:solidFill>
                            <a:srgbClr val="000000"/>
                          </a:solidFill>
                          <a:latin typeface="Arial"/>
                          <a:ea typeface="Arial"/>
                          <a:cs typeface="Arial"/>
                          <a:sym typeface="Arial"/>
                        </a:rPr>
                        <a:t>Purpose: </a:t>
                      </a:r>
                      <a:r>
                        <a:rPr lang="en-US" sz="1400" b="0" i="0" u="none" strike="noStrike" cap="none">
                          <a:solidFill>
                            <a:srgbClr val="000000"/>
                          </a:solidFill>
                          <a:latin typeface="Arial"/>
                          <a:ea typeface="Arial"/>
                          <a:cs typeface="Arial"/>
                          <a:sym typeface="Arial"/>
                        </a:rPr>
                        <a:t>When I enter into the website and click on search component and write any search item it will show us all related topics within the website.</a:t>
                      </a:r>
                    </a:p>
                  </a:txBody>
                  <a:tcPr marL="44450" marR="44450" marT="44450" marB="4445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829425">
                <a:tc>
                  <a:txBody>
                    <a:bodyPr/>
                    <a:lstStyle/>
                    <a:p>
                      <a:pPr marL="0" marR="0" lvl="0" indent="0" algn="l" rtl="0">
                        <a:lnSpc>
                          <a:spcPct val="100000"/>
                        </a:lnSpc>
                        <a:spcBef>
                          <a:spcPts val="0"/>
                        </a:spcBef>
                        <a:spcAft>
                          <a:spcPts val="0"/>
                        </a:spcAft>
                        <a:buClr>
                          <a:srgbClr val="000000"/>
                        </a:buClr>
                        <a:buSzPct val="25000"/>
                        <a:buFont typeface="Arial"/>
                        <a:buNone/>
                      </a:pPr>
                      <a:r>
                        <a:rPr lang="en-US" sz="1400" b="1" i="0" u="none" strike="noStrike" cap="none">
                          <a:solidFill>
                            <a:srgbClr val="000000"/>
                          </a:solidFill>
                          <a:latin typeface="Arial"/>
                          <a:ea typeface="Arial"/>
                          <a:cs typeface="Arial"/>
                          <a:sym typeface="Arial"/>
                        </a:rPr>
                        <a:t>Precondition:</a:t>
                      </a:r>
                    </a:p>
                    <a:p>
                      <a:pPr marL="0" marR="0" lvl="0" indent="0" algn="l" rtl="0">
                        <a:lnSpc>
                          <a:spcPct val="100000"/>
                        </a:lnSpc>
                        <a:spcBef>
                          <a:spcPts val="0"/>
                        </a:spcBef>
                        <a:spcAft>
                          <a:spcPts val="0"/>
                        </a:spcAft>
                        <a:buClr>
                          <a:srgbClr val="000000"/>
                        </a:buClr>
                        <a:buSzPct val="100000"/>
                        <a:buFont typeface="Arial"/>
                        <a:buChar char="•"/>
                      </a:pPr>
                      <a:r>
                        <a:rPr lang="en-US" sz="1400" b="0" i="0" u="none" strike="noStrike" cap="none">
                          <a:solidFill>
                            <a:srgbClr val="000000"/>
                          </a:solidFill>
                          <a:latin typeface="Arial"/>
                          <a:ea typeface="Arial"/>
                          <a:cs typeface="Arial"/>
                          <a:sym typeface="Arial"/>
                        </a:rPr>
                        <a:t>The user should be in the e-SToPP.org website </a:t>
                      </a:r>
                    </a:p>
                    <a:p>
                      <a:pPr marL="0" marR="0" lvl="0" indent="0" algn="l" rtl="0">
                        <a:lnSpc>
                          <a:spcPct val="100000"/>
                        </a:lnSpc>
                        <a:spcBef>
                          <a:spcPts val="0"/>
                        </a:spcBef>
                        <a:spcAft>
                          <a:spcPts val="0"/>
                        </a:spcAft>
                        <a:buClr>
                          <a:srgbClr val="000000"/>
                        </a:buClr>
                        <a:buSzPct val="100000"/>
                        <a:buFont typeface="Arial"/>
                        <a:buChar char="•"/>
                      </a:pPr>
                      <a:r>
                        <a:rPr lang="en-US" sz="1400" b="0" i="0" u="none" strike="noStrike" cap="none">
                          <a:solidFill>
                            <a:srgbClr val="000000"/>
                          </a:solidFill>
                          <a:latin typeface="Arial"/>
                          <a:ea typeface="Arial"/>
                          <a:cs typeface="Arial"/>
                          <a:sym typeface="Arial"/>
                        </a:rPr>
                        <a:t>The website or Mobile app should be in the running state</a:t>
                      </a:r>
                    </a:p>
                  </a:txBody>
                  <a:tcPr marL="44450" marR="44450" marT="44450" marB="4445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86675">
                <a:tc>
                  <a:txBody>
                    <a:bodyPr/>
                    <a:lstStyle/>
                    <a:p>
                      <a:pPr marL="0" marR="0" lvl="0" indent="0" algn="l" rtl="0">
                        <a:lnSpc>
                          <a:spcPct val="100000"/>
                        </a:lnSpc>
                        <a:spcBef>
                          <a:spcPts val="0"/>
                        </a:spcBef>
                        <a:spcAft>
                          <a:spcPts val="0"/>
                        </a:spcAft>
                        <a:buClr>
                          <a:srgbClr val="000000"/>
                        </a:buClr>
                        <a:buSzPct val="25000"/>
                        <a:buFont typeface="Arial"/>
                        <a:buNone/>
                      </a:pPr>
                      <a:r>
                        <a:rPr lang="en-US" sz="1400" b="1" i="0" u="none" strike="noStrike" cap="none">
                          <a:solidFill>
                            <a:srgbClr val="000000"/>
                          </a:solidFill>
                          <a:latin typeface="Arial"/>
                          <a:ea typeface="Arial"/>
                          <a:cs typeface="Arial"/>
                          <a:sym typeface="Arial"/>
                        </a:rPr>
                        <a:t>Input:</a:t>
                      </a:r>
                    </a:p>
                    <a:p>
                      <a:pPr marL="0" marR="0" lvl="0" indent="0" algn="l" rtl="0">
                        <a:lnSpc>
                          <a:spcPct val="100000"/>
                        </a:lnSpc>
                        <a:spcBef>
                          <a:spcPts val="0"/>
                        </a:spcBef>
                        <a:spcAft>
                          <a:spcPts val="0"/>
                        </a:spcAft>
                        <a:buClr>
                          <a:srgbClr val="000000"/>
                        </a:buClr>
                        <a:buSzPct val="100000"/>
                        <a:buFont typeface="Arial"/>
                        <a:buChar char="•"/>
                      </a:pPr>
                      <a:r>
                        <a:rPr lang="en-US" sz="1400" b="0" i="0" u="none" strike="noStrike" cap="none">
                          <a:solidFill>
                            <a:srgbClr val="000000"/>
                          </a:solidFill>
                          <a:latin typeface="Arial"/>
                          <a:ea typeface="Arial"/>
                          <a:cs typeface="Arial"/>
                          <a:sym typeface="Arial"/>
                        </a:rPr>
                        <a:t>The user should input the search topic</a:t>
                      </a:r>
                    </a:p>
                  </a:txBody>
                  <a:tcPr marL="44450" marR="44450" marT="44450" marB="4445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072200">
                <a:tc>
                  <a:txBody>
                    <a:bodyPr/>
                    <a:lstStyle/>
                    <a:p>
                      <a:pPr marL="0" marR="0" lvl="0" indent="0" algn="l" rtl="0">
                        <a:lnSpc>
                          <a:spcPct val="100000"/>
                        </a:lnSpc>
                        <a:spcBef>
                          <a:spcPts val="0"/>
                        </a:spcBef>
                        <a:spcAft>
                          <a:spcPts val="0"/>
                        </a:spcAft>
                        <a:buClr>
                          <a:srgbClr val="000000"/>
                        </a:buClr>
                        <a:buSzPct val="25000"/>
                        <a:buFont typeface="Arial"/>
                        <a:buNone/>
                      </a:pPr>
                      <a:r>
                        <a:rPr lang="en-US" sz="1400" b="1" i="0" u="none" strike="noStrike" cap="none">
                          <a:solidFill>
                            <a:srgbClr val="000000"/>
                          </a:solidFill>
                          <a:latin typeface="Arial"/>
                          <a:ea typeface="Arial"/>
                          <a:cs typeface="Arial"/>
                          <a:sym typeface="Arial"/>
                        </a:rPr>
                        <a:t>Expected Result</a:t>
                      </a:r>
                    </a:p>
                    <a:p>
                      <a:pPr marL="0" marR="0" lvl="0" indent="0" algn="l" rtl="0">
                        <a:lnSpc>
                          <a:spcPct val="100000"/>
                        </a:lnSpc>
                        <a:spcBef>
                          <a:spcPts val="0"/>
                        </a:spcBef>
                        <a:spcAft>
                          <a:spcPts val="0"/>
                        </a:spcAft>
                        <a:buClr>
                          <a:srgbClr val="000000"/>
                        </a:buClr>
                        <a:buSzPct val="100000"/>
                        <a:buFont typeface="Arial"/>
                        <a:buChar char="•"/>
                      </a:pPr>
                      <a:r>
                        <a:rPr lang="en-US" sz="1400" b="0" i="0" u="none" strike="noStrike" cap="none">
                          <a:solidFill>
                            <a:srgbClr val="000000"/>
                          </a:solidFill>
                          <a:latin typeface="Arial"/>
                          <a:ea typeface="Arial"/>
                          <a:cs typeface="Arial"/>
                          <a:sym typeface="Arial"/>
                        </a:rPr>
                        <a:t>All search result will be available here.</a:t>
                      </a:r>
                    </a:p>
                    <a:p>
                      <a:pPr marL="0" marR="0" lvl="0" indent="0" algn="l" rtl="0">
                        <a:lnSpc>
                          <a:spcPct val="100000"/>
                        </a:lnSpc>
                        <a:spcBef>
                          <a:spcPts val="0"/>
                        </a:spcBef>
                        <a:spcAft>
                          <a:spcPts val="0"/>
                        </a:spcAft>
                        <a:buClr>
                          <a:srgbClr val="000000"/>
                        </a:buClr>
                        <a:buSzPct val="100000"/>
                        <a:buFont typeface="Arial"/>
                        <a:buChar char="•"/>
                      </a:pPr>
                      <a:r>
                        <a:rPr lang="en-US" sz="1400" b="0" i="0" u="none" strike="noStrike" cap="none">
                          <a:solidFill>
                            <a:srgbClr val="000000"/>
                          </a:solidFill>
                          <a:latin typeface="Arial"/>
                          <a:ea typeface="Arial"/>
                          <a:cs typeface="Arial"/>
                          <a:sym typeface="Arial"/>
                        </a:rPr>
                        <a:t>Then if he/she select any item and  press the enter button then it will show the corresponding document , Thanks- Working OK</a:t>
                      </a:r>
                    </a:p>
                  </a:txBody>
                  <a:tcPr marL="44450" marR="44450" marT="44450" marB="4445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293" name="Shape 293"/>
          <p:cNvSpPr/>
          <p:nvPr/>
        </p:nvSpPr>
        <p:spPr>
          <a:xfrm>
            <a:off x="190361" y="1816526"/>
            <a:ext cx="13211398" cy="830996"/>
          </a:xfrm>
          <a:prstGeom prst="rect">
            <a:avLst/>
          </a:prstGeom>
          <a:noFill/>
          <a:ln>
            <a:noFill/>
          </a:ln>
        </p:spPr>
        <p:txBody>
          <a:bodyPr lIns="91425" tIns="0" rIns="91425" bIns="0" anchor="ctr" anchorCtr="0">
            <a:noAutofit/>
          </a:bodyPr>
          <a:lstStyle/>
          <a:p>
            <a:pPr marL="0" marR="0" lvl="0" indent="0" algn="l" rtl="0">
              <a:lnSpc>
                <a:spcPct val="100000"/>
              </a:lnSpc>
              <a:spcBef>
                <a:spcPts val="0"/>
              </a:spcBef>
              <a:spcAft>
                <a:spcPts val="0"/>
              </a:spcAft>
              <a:buClr>
                <a:schemeClr val="dk1"/>
              </a:buClr>
              <a:buSzPct val="25000"/>
              <a:buFont typeface="Arial"/>
              <a:buNone/>
            </a:pPr>
            <a:br>
              <a:rPr lang="en-US" sz="1800" b="0" i="0" u="none" strike="noStrike" cap="none">
                <a:solidFill>
                  <a:schemeClr val="dk1"/>
                </a:solidFill>
                <a:latin typeface="Arial"/>
                <a:ea typeface="Arial"/>
                <a:cs typeface="Arial"/>
                <a:sym typeface="Arial"/>
              </a:rPr>
            </a:br>
            <a:endParaRPr lang="en-US"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Shape 298"/>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Rainy Test Case</a:t>
            </a:r>
          </a:p>
        </p:txBody>
      </p:sp>
      <p:graphicFrame>
        <p:nvGraphicFramePr>
          <p:cNvPr id="299" name="Shape 299"/>
          <p:cNvGraphicFramePr/>
          <p:nvPr/>
        </p:nvGraphicFramePr>
        <p:xfrm>
          <a:off x="1104386" y="1660633"/>
          <a:ext cx="6867950" cy="4004450"/>
        </p:xfrm>
        <a:graphic>
          <a:graphicData uri="http://schemas.openxmlformats.org/drawingml/2006/table">
            <a:tbl>
              <a:tblPr>
                <a:noFill/>
                <a:tableStyleId>{C6CEA818-6EF4-4562-9BE6-44D561A87BE0}</a:tableStyleId>
              </a:tblPr>
              <a:tblGrid>
                <a:gridCol w="6867950">
                  <a:extLst>
                    <a:ext uri="{9D8B030D-6E8A-4147-A177-3AD203B41FA5}">
                      <a16:colId xmlns:a16="http://schemas.microsoft.com/office/drawing/2014/main" val="20000"/>
                    </a:ext>
                  </a:extLst>
                </a:gridCol>
              </a:tblGrid>
              <a:tr h="402825">
                <a:tc>
                  <a:txBody>
                    <a:bodyPr/>
                    <a:lstStyle/>
                    <a:p>
                      <a:pPr marL="0" marR="0" lvl="0" indent="0" algn="l" rtl="0">
                        <a:lnSpc>
                          <a:spcPct val="100000"/>
                        </a:lnSpc>
                        <a:spcBef>
                          <a:spcPts val="0"/>
                        </a:spcBef>
                        <a:spcAft>
                          <a:spcPts val="0"/>
                        </a:spcAft>
                        <a:buClr>
                          <a:srgbClr val="000000"/>
                        </a:buClr>
                        <a:buSzPct val="25000"/>
                        <a:buFont typeface="Arial"/>
                        <a:buNone/>
                      </a:pPr>
                      <a:r>
                        <a:rPr lang="en-US" sz="1400" b="1" i="0" u="none" strike="noStrike" cap="none">
                          <a:solidFill>
                            <a:srgbClr val="000000"/>
                          </a:solidFill>
                          <a:latin typeface="Arial"/>
                          <a:ea typeface="Arial"/>
                          <a:cs typeface="Arial"/>
                          <a:sym typeface="Arial"/>
                        </a:rPr>
                        <a:t>Test Id: Testing#133-TC003</a:t>
                      </a:r>
                    </a:p>
                  </a:txBody>
                  <a:tcPr marL="44450" marR="44450" marT="44450" marB="4445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687150">
                <a:tc>
                  <a:txBody>
                    <a:bodyPr/>
                    <a:lstStyle/>
                    <a:p>
                      <a:pPr marL="0" marR="0" lvl="0" indent="0" algn="just" rtl="0">
                        <a:lnSpc>
                          <a:spcPct val="100000"/>
                        </a:lnSpc>
                        <a:spcBef>
                          <a:spcPts val="0"/>
                        </a:spcBef>
                        <a:spcAft>
                          <a:spcPts val="0"/>
                        </a:spcAft>
                        <a:buClr>
                          <a:srgbClr val="000000"/>
                        </a:buClr>
                        <a:buSzPct val="25000"/>
                        <a:buFont typeface="Arial"/>
                        <a:buNone/>
                      </a:pPr>
                      <a:r>
                        <a:rPr lang="en-US" sz="1400" b="1" i="0" u="none" strike="noStrike" cap="none">
                          <a:solidFill>
                            <a:srgbClr val="000000"/>
                          </a:solidFill>
                          <a:latin typeface="Arial"/>
                          <a:ea typeface="Arial"/>
                          <a:cs typeface="Arial"/>
                          <a:sym typeface="Arial"/>
                        </a:rPr>
                        <a:t>Purpose: </a:t>
                      </a:r>
                      <a:r>
                        <a:rPr lang="en-US" sz="1400" b="0" i="0" u="none" strike="noStrike" cap="none">
                          <a:solidFill>
                            <a:srgbClr val="000000"/>
                          </a:solidFill>
                          <a:latin typeface="Arial"/>
                          <a:ea typeface="Arial"/>
                          <a:cs typeface="Arial"/>
                          <a:sym typeface="Arial"/>
                        </a:rPr>
                        <a:t>If the user input such data that is not available in the website. It will say “No result”. Did you mean something related to it.</a:t>
                      </a:r>
                    </a:p>
                  </a:txBody>
                  <a:tcPr marL="44450" marR="44450" marT="44450" marB="4445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971500">
                <a:tc>
                  <a:txBody>
                    <a:bodyPr/>
                    <a:lstStyle/>
                    <a:p>
                      <a:pPr marL="0" marR="0" lvl="0" indent="0" algn="l" rtl="0">
                        <a:lnSpc>
                          <a:spcPct val="100000"/>
                        </a:lnSpc>
                        <a:spcBef>
                          <a:spcPts val="0"/>
                        </a:spcBef>
                        <a:spcAft>
                          <a:spcPts val="0"/>
                        </a:spcAft>
                        <a:buClr>
                          <a:srgbClr val="000000"/>
                        </a:buClr>
                        <a:buSzPct val="25000"/>
                        <a:buFont typeface="Arial"/>
                        <a:buNone/>
                      </a:pPr>
                      <a:r>
                        <a:rPr lang="en-US" sz="1400" b="1" i="0" u="none" strike="noStrike" cap="none">
                          <a:solidFill>
                            <a:srgbClr val="000000"/>
                          </a:solidFill>
                          <a:latin typeface="Arial"/>
                          <a:ea typeface="Arial"/>
                          <a:cs typeface="Arial"/>
                          <a:sym typeface="Arial"/>
                        </a:rPr>
                        <a:t>Precondition:</a:t>
                      </a:r>
                    </a:p>
                    <a:p>
                      <a:pPr marL="0" marR="0" lvl="0" indent="0" algn="l" rtl="0">
                        <a:lnSpc>
                          <a:spcPct val="100000"/>
                        </a:lnSpc>
                        <a:spcBef>
                          <a:spcPts val="0"/>
                        </a:spcBef>
                        <a:spcAft>
                          <a:spcPts val="0"/>
                        </a:spcAft>
                        <a:buClr>
                          <a:srgbClr val="000000"/>
                        </a:buClr>
                        <a:buSzPct val="100000"/>
                        <a:buFont typeface="Arial"/>
                        <a:buChar char="•"/>
                      </a:pPr>
                      <a:r>
                        <a:rPr lang="en-US" sz="1400" b="0" i="0" u="none" strike="noStrike" cap="none">
                          <a:solidFill>
                            <a:srgbClr val="000000"/>
                          </a:solidFill>
                          <a:latin typeface="Arial"/>
                          <a:ea typeface="Arial"/>
                          <a:cs typeface="Arial"/>
                          <a:sym typeface="Arial"/>
                        </a:rPr>
                        <a:t>The user should be in the Mobile App or in the home page of Website</a:t>
                      </a:r>
                    </a:p>
                    <a:p>
                      <a:pPr marL="0" marR="0" lvl="0" indent="0" algn="l" rtl="0">
                        <a:lnSpc>
                          <a:spcPct val="100000"/>
                        </a:lnSpc>
                        <a:spcBef>
                          <a:spcPts val="0"/>
                        </a:spcBef>
                        <a:spcAft>
                          <a:spcPts val="0"/>
                        </a:spcAft>
                        <a:buClr>
                          <a:srgbClr val="000000"/>
                        </a:buClr>
                        <a:buSzPct val="100000"/>
                        <a:buFont typeface="Arial"/>
                        <a:buChar char="•"/>
                      </a:pPr>
                      <a:r>
                        <a:rPr lang="en-US" sz="1400" b="0" i="0" u="none" strike="noStrike" cap="none">
                          <a:solidFill>
                            <a:srgbClr val="000000"/>
                          </a:solidFill>
                          <a:latin typeface="Arial"/>
                          <a:ea typeface="Arial"/>
                          <a:cs typeface="Arial"/>
                          <a:sym typeface="Arial"/>
                        </a:rPr>
                        <a:t>The App or website should be in the running state</a:t>
                      </a:r>
                    </a:p>
                  </a:txBody>
                  <a:tcPr marL="44450" marR="44450" marT="44450" marB="4445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687150">
                <a:tc>
                  <a:txBody>
                    <a:bodyPr/>
                    <a:lstStyle/>
                    <a:p>
                      <a:pPr marL="0" marR="0" lvl="0" indent="0" algn="l" rtl="0">
                        <a:lnSpc>
                          <a:spcPct val="100000"/>
                        </a:lnSpc>
                        <a:spcBef>
                          <a:spcPts val="0"/>
                        </a:spcBef>
                        <a:spcAft>
                          <a:spcPts val="0"/>
                        </a:spcAft>
                        <a:buClr>
                          <a:srgbClr val="000000"/>
                        </a:buClr>
                        <a:buSzPct val="25000"/>
                        <a:buFont typeface="Arial"/>
                        <a:buNone/>
                      </a:pPr>
                      <a:r>
                        <a:rPr lang="en-US" sz="1400" b="1" i="0" u="none" strike="noStrike" cap="none">
                          <a:solidFill>
                            <a:srgbClr val="000000"/>
                          </a:solidFill>
                          <a:latin typeface="Arial"/>
                          <a:ea typeface="Arial"/>
                          <a:cs typeface="Arial"/>
                          <a:sym typeface="Arial"/>
                        </a:rPr>
                        <a:t>Input:</a:t>
                      </a:r>
                    </a:p>
                    <a:p>
                      <a:pPr marL="0" marR="0" lvl="0" indent="0" algn="l" rtl="0">
                        <a:lnSpc>
                          <a:spcPct val="100000"/>
                        </a:lnSpc>
                        <a:spcBef>
                          <a:spcPts val="0"/>
                        </a:spcBef>
                        <a:spcAft>
                          <a:spcPts val="0"/>
                        </a:spcAft>
                        <a:buClr>
                          <a:srgbClr val="000000"/>
                        </a:buClr>
                        <a:buSzPct val="100000"/>
                        <a:buFont typeface="Arial"/>
                        <a:buChar char="•"/>
                      </a:pPr>
                      <a:r>
                        <a:rPr lang="en-US" sz="1400" b="0" i="0" u="none" strike="noStrike" cap="none">
                          <a:solidFill>
                            <a:srgbClr val="000000"/>
                          </a:solidFill>
                          <a:latin typeface="Arial"/>
                          <a:ea typeface="Arial"/>
                          <a:cs typeface="Arial"/>
                          <a:sym typeface="Arial"/>
                        </a:rPr>
                        <a:t>The user should input data that is not available in the website.</a:t>
                      </a:r>
                    </a:p>
                  </a:txBody>
                  <a:tcPr marL="44450" marR="44450" marT="44450" marB="4445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255825">
                <a:tc>
                  <a:txBody>
                    <a:bodyPr/>
                    <a:lstStyle/>
                    <a:p>
                      <a:pPr marL="0" marR="0" lvl="0" indent="0" algn="l" rtl="0">
                        <a:lnSpc>
                          <a:spcPct val="100000"/>
                        </a:lnSpc>
                        <a:spcBef>
                          <a:spcPts val="0"/>
                        </a:spcBef>
                        <a:spcAft>
                          <a:spcPts val="0"/>
                        </a:spcAft>
                        <a:buClr>
                          <a:srgbClr val="000000"/>
                        </a:buClr>
                        <a:buSzPct val="25000"/>
                        <a:buFont typeface="Arial"/>
                        <a:buNone/>
                      </a:pPr>
                      <a:r>
                        <a:rPr lang="en-US" sz="1400" b="1" i="0" u="none" strike="noStrike" cap="none">
                          <a:solidFill>
                            <a:srgbClr val="000000"/>
                          </a:solidFill>
                          <a:latin typeface="Arial"/>
                          <a:ea typeface="Arial"/>
                          <a:cs typeface="Arial"/>
                          <a:sym typeface="Arial"/>
                        </a:rPr>
                        <a:t>Expected Result</a:t>
                      </a:r>
                    </a:p>
                    <a:p>
                      <a:pPr marL="0" marR="0" lvl="0" indent="0" algn="l" rtl="0">
                        <a:lnSpc>
                          <a:spcPct val="100000"/>
                        </a:lnSpc>
                        <a:spcBef>
                          <a:spcPts val="0"/>
                        </a:spcBef>
                        <a:spcAft>
                          <a:spcPts val="0"/>
                        </a:spcAft>
                        <a:buClr>
                          <a:srgbClr val="000000"/>
                        </a:buClr>
                        <a:buSzPct val="100000"/>
                        <a:buFont typeface="Arial"/>
                        <a:buChar char="•"/>
                      </a:pPr>
                      <a:r>
                        <a:rPr lang="en-US" sz="1400" b="0" i="0" u="none" strike="noStrike" cap="none">
                          <a:solidFill>
                            <a:srgbClr val="000000"/>
                          </a:solidFill>
                          <a:latin typeface="Arial"/>
                          <a:ea typeface="Arial"/>
                          <a:cs typeface="Arial"/>
                          <a:sym typeface="Arial"/>
                        </a:rPr>
                        <a:t>We get:” No Result. Do you mean something close to it”.</a:t>
                      </a:r>
                      <a:r>
                        <a:rPr lang="en-US" sz="1400" b="0" i="0" u="none" strike="noStrike" cap="none">
                          <a:solidFill>
                            <a:srgbClr val="000000"/>
                          </a:solidFill>
                          <a:latin typeface="Verdana"/>
                          <a:ea typeface="Verdana"/>
                          <a:cs typeface="Verdana"/>
                          <a:sym typeface="Verdana"/>
                        </a:rPr>
                        <a:t>-working ok</a:t>
                      </a:r>
                    </a:p>
                    <a:p>
                      <a:pPr marL="0" marR="0" lvl="0" indent="0" algn="l" rtl="0">
                        <a:lnSpc>
                          <a:spcPct val="100000"/>
                        </a:lnSpc>
                        <a:spcBef>
                          <a:spcPts val="0"/>
                        </a:spcBef>
                        <a:spcAft>
                          <a:spcPts val="0"/>
                        </a:spcAft>
                        <a:buClr>
                          <a:srgbClr val="000000"/>
                        </a:buClr>
                        <a:buSzPct val="25000"/>
                        <a:buFont typeface="Arial"/>
                        <a:buNone/>
                      </a:pPr>
                      <a:br>
                        <a:rPr lang="en-US" sz="1400" u="none" strike="noStrike" cap="none"/>
                      </a:br>
                      <a:endParaRPr lang="en-US" sz="1400" u="none" strike="noStrike" cap="none"/>
                    </a:p>
                  </a:txBody>
                  <a:tcPr marL="44450" marR="44450" marT="44450" marB="4445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300" name="Shape 300"/>
          <p:cNvSpPr/>
          <p:nvPr/>
        </p:nvSpPr>
        <p:spPr>
          <a:xfrm>
            <a:off x="-866629" y="1836289"/>
            <a:ext cx="15849090" cy="830996"/>
          </a:xfrm>
          <a:prstGeom prst="rect">
            <a:avLst/>
          </a:prstGeom>
          <a:noFill/>
          <a:ln>
            <a:noFill/>
          </a:ln>
        </p:spPr>
        <p:txBody>
          <a:bodyPr lIns="91425" tIns="0" rIns="91425" bIns="0" anchor="ctr" anchorCtr="0">
            <a:noAutofit/>
          </a:bodyPr>
          <a:lstStyle/>
          <a:p>
            <a:pPr marL="0" marR="0" lvl="0" indent="0" algn="l" rtl="0">
              <a:lnSpc>
                <a:spcPct val="100000"/>
              </a:lnSpc>
              <a:spcBef>
                <a:spcPts val="0"/>
              </a:spcBef>
              <a:spcAft>
                <a:spcPts val="0"/>
              </a:spcAft>
              <a:buClr>
                <a:schemeClr val="dk1"/>
              </a:buClr>
              <a:buSzPct val="25000"/>
              <a:buFont typeface="Arial"/>
              <a:buNone/>
            </a:pPr>
            <a:br>
              <a:rPr lang="en-US" sz="1800" b="0" i="0" u="none" strike="noStrike" cap="none">
                <a:solidFill>
                  <a:schemeClr val="dk1"/>
                </a:solidFill>
                <a:latin typeface="Arial"/>
                <a:ea typeface="Arial"/>
                <a:cs typeface="Arial"/>
                <a:sym typeface="Arial"/>
              </a:rPr>
            </a:br>
            <a:endParaRPr lang="en-US"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Shape 306"/>
          <p:cNvSpPr txBox="1">
            <a:spLocks noGrp="1"/>
          </p:cNvSpPr>
          <p:nvPr>
            <p:ph type="title"/>
          </p:nvPr>
        </p:nvSpPr>
        <p:spPr>
          <a:xfrm>
            <a:off x="779462" y="381000"/>
            <a:ext cx="7583486" cy="1044575"/>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Summary</a:t>
            </a:r>
          </a:p>
        </p:txBody>
      </p:sp>
      <p:sp>
        <p:nvSpPr>
          <p:cNvPr id="307" name="Shape 307"/>
          <p:cNvSpPr txBox="1">
            <a:spLocks noGrp="1"/>
          </p:cNvSpPr>
          <p:nvPr>
            <p:ph type="body" idx="1"/>
          </p:nvPr>
        </p:nvSpPr>
        <p:spPr>
          <a:xfrm>
            <a:off x="779462" y="1530625"/>
            <a:ext cx="7583486" cy="4506636"/>
          </a:xfrm>
          <a:prstGeom prst="rect">
            <a:avLst/>
          </a:prstGeom>
          <a:noFill/>
          <a:ln>
            <a:noFill/>
          </a:ln>
        </p:spPr>
        <p:txBody>
          <a:bodyPr lIns="91425" tIns="45700" rIns="91425" bIns="45700" anchor="t" anchorCtr="0">
            <a:noAutofit/>
          </a:bodyPr>
          <a:lstStyle/>
          <a:p>
            <a:pPr marL="282575" marR="0" lvl="0" indent="-282575" algn="l" rtl="0">
              <a:lnSpc>
                <a:spcPct val="100000"/>
              </a:lnSpc>
              <a:spcBef>
                <a:spcPts val="0"/>
              </a:spcBef>
              <a:spcAft>
                <a:spcPts val="0"/>
              </a:spcAft>
              <a:buClr>
                <a:srgbClr val="001D4D"/>
              </a:buClr>
              <a:buSzPct val="100000"/>
              <a:buFont typeface="Noto Sans Symbols"/>
              <a:buChar char="●"/>
            </a:pPr>
            <a:r>
              <a:rPr lang="en-US" sz="2200" b="0" i="0" u="none" strike="noStrike" cap="none">
                <a:solidFill>
                  <a:srgbClr val="001D4D"/>
                </a:solidFill>
                <a:latin typeface="Trebuchet MS"/>
                <a:ea typeface="Trebuchet MS"/>
                <a:cs typeface="Trebuchet MS"/>
                <a:sym typeface="Trebuchet MS"/>
              </a:rPr>
              <a:t>E-SToPP website has been modified</a:t>
            </a:r>
          </a:p>
          <a:p>
            <a:pPr marL="0" marR="0" lvl="0" indent="0" algn="l" rtl="0">
              <a:lnSpc>
                <a:spcPct val="100000"/>
              </a:lnSpc>
              <a:spcBef>
                <a:spcPts val="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    and it’s Mobile Application works</a:t>
            </a:r>
          </a:p>
          <a:p>
            <a:pPr marL="0" marR="0" lvl="0" indent="0" algn="l" rtl="0">
              <a:lnSpc>
                <a:spcPct val="100000"/>
              </a:lnSpc>
              <a:spcBef>
                <a:spcPts val="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    fine.</a:t>
            </a:r>
          </a:p>
          <a:p>
            <a:pPr marL="282575" marR="0" lvl="0" indent="-282575" algn="l" rtl="0">
              <a:lnSpc>
                <a:spcPct val="100000"/>
              </a:lnSpc>
              <a:spcBef>
                <a:spcPts val="2000"/>
              </a:spcBef>
              <a:spcAft>
                <a:spcPts val="0"/>
              </a:spcAft>
              <a:buClr>
                <a:srgbClr val="001D4D"/>
              </a:buClr>
              <a:buSzPct val="100000"/>
              <a:buFont typeface="Noto Sans Symbols"/>
              <a:buChar char="●"/>
            </a:pPr>
            <a:r>
              <a:rPr lang="en-US" sz="2200" b="0" i="0" u="none" strike="noStrike" cap="none">
                <a:solidFill>
                  <a:srgbClr val="001D4D"/>
                </a:solidFill>
                <a:latin typeface="Trebuchet MS"/>
                <a:ea typeface="Trebuchet MS"/>
                <a:cs typeface="Trebuchet MS"/>
                <a:sym typeface="Trebuchet MS"/>
              </a:rPr>
              <a:t>contact information</a:t>
            </a:r>
          </a:p>
          <a:p>
            <a:pPr marL="577850" marR="0" lvl="1" indent="-285750" algn="l" rtl="0">
              <a:lnSpc>
                <a:spcPct val="100000"/>
              </a:lnSpc>
              <a:spcBef>
                <a:spcPts val="2000"/>
              </a:spcBef>
              <a:spcAft>
                <a:spcPts val="0"/>
              </a:spcAft>
              <a:buClr>
                <a:srgbClr val="001D4D"/>
              </a:buClr>
              <a:buSzPct val="100000"/>
              <a:buFont typeface="Noto Sans Symbols"/>
              <a:buChar char="●"/>
            </a:pPr>
            <a:r>
              <a:rPr lang="en-US" sz="2000" b="0" i="0" u="sng" strike="noStrike" cap="none">
                <a:solidFill>
                  <a:schemeClr val="hlink"/>
                </a:solidFill>
                <a:latin typeface="Trebuchet MS"/>
                <a:ea typeface="Trebuchet MS"/>
                <a:cs typeface="Trebuchet MS"/>
                <a:sym typeface="Trebuchet MS"/>
                <a:hlinkClick r:id="rId3"/>
              </a:rPr>
              <a:t>smahm016@fiu.edu</a:t>
            </a:r>
          </a:p>
          <a:p>
            <a:pPr marL="577850" marR="0" lvl="1" indent="-285750" algn="l" rtl="0">
              <a:lnSpc>
                <a:spcPct val="100000"/>
              </a:lnSpc>
              <a:spcBef>
                <a:spcPts val="2000"/>
              </a:spcBef>
              <a:spcAft>
                <a:spcPts val="0"/>
              </a:spcAft>
              <a:buClr>
                <a:srgbClr val="001D4D"/>
              </a:buClr>
              <a:buSzPct val="100000"/>
              <a:buFont typeface="Noto Sans Symbols"/>
              <a:buChar char="●"/>
            </a:pPr>
            <a:r>
              <a:rPr lang="en-US" sz="2000" b="0" i="0" u="sng" strike="noStrike" cap="none">
                <a:solidFill>
                  <a:schemeClr val="hlink"/>
                </a:solidFill>
                <a:latin typeface="Trebuchet MS"/>
                <a:ea typeface="Trebuchet MS"/>
                <a:cs typeface="Trebuchet MS"/>
                <a:sym typeface="Trebuchet MS"/>
                <a:hlinkClick r:id="rId4"/>
              </a:rPr>
              <a:t>ssing091@fiu.edu</a:t>
            </a:r>
          </a:p>
          <a:p>
            <a:pPr marL="282575" marR="0" lvl="0" indent="-282575" algn="l" rtl="0">
              <a:lnSpc>
                <a:spcPct val="100000"/>
              </a:lnSpc>
              <a:spcBef>
                <a:spcPts val="2000"/>
              </a:spcBef>
              <a:spcAft>
                <a:spcPts val="0"/>
              </a:spcAft>
              <a:buClr>
                <a:srgbClr val="001D4D"/>
              </a:buClr>
              <a:buSzPct val="100000"/>
              <a:buFont typeface="Noto Sans Symbols"/>
              <a:buChar char="●"/>
            </a:pPr>
            <a:r>
              <a:rPr lang="en-US" sz="2200" b="0" i="0" u="none" strike="noStrike" cap="none">
                <a:solidFill>
                  <a:srgbClr val="001D4D"/>
                </a:solidFill>
                <a:latin typeface="Trebuchet MS"/>
                <a:ea typeface="Trebuchet MS"/>
                <a:cs typeface="Trebuchet MS"/>
                <a:sym typeface="Trebuchet MS"/>
              </a:rPr>
              <a:t>Questions?</a:t>
            </a:r>
          </a:p>
          <a:p>
            <a:pPr marL="282575" marR="0" lvl="0" indent="-282575" algn="l" rtl="0">
              <a:lnSpc>
                <a:spcPct val="100000"/>
              </a:lnSpc>
              <a:spcBef>
                <a:spcPts val="2000"/>
              </a:spcBef>
              <a:spcAft>
                <a:spcPts val="0"/>
              </a:spcAft>
              <a:buClr>
                <a:srgbClr val="001D4D"/>
              </a:buClr>
              <a:buSzPct val="100000"/>
              <a:buFont typeface="Noto Sans Symbols"/>
              <a:buChar char="●"/>
            </a:pPr>
            <a:r>
              <a:rPr lang="en-US" sz="2200" b="0" i="0" u="none" strike="noStrike" cap="none">
                <a:solidFill>
                  <a:srgbClr val="001D4D"/>
                </a:solidFill>
                <a:latin typeface="Trebuchet MS"/>
                <a:ea typeface="Trebuchet MS"/>
                <a:cs typeface="Trebuchet MS"/>
                <a:sym typeface="Trebuchet MS"/>
              </a:rPr>
              <a:t>Thank You!</a:t>
            </a:r>
          </a:p>
          <a:p>
            <a:pPr marL="0" marR="0" lvl="0" indent="0" algn="l" rtl="0">
              <a:lnSpc>
                <a:spcPct val="100000"/>
              </a:lnSpc>
              <a:spcBef>
                <a:spcPts val="2000"/>
              </a:spcBef>
              <a:spcAft>
                <a:spcPts val="0"/>
              </a:spcAft>
              <a:buClr>
                <a:srgbClr val="001D4D"/>
              </a:buClr>
              <a:buSzPct val="25000"/>
              <a:buFont typeface="Noto Sans Symbols"/>
              <a:buNone/>
            </a:pPr>
            <a:endParaRPr sz="2200" b="0" i="0" u="none" strike="noStrike" cap="none">
              <a:solidFill>
                <a:srgbClr val="001D4D"/>
              </a:solidFill>
              <a:latin typeface="Trebuchet MS"/>
              <a:ea typeface="Trebuchet MS"/>
              <a:cs typeface="Trebuchet MS"/>
              <a:sym typeface="Trebuchet MS"/>
            </a:endParaRPr>
          </a:p>
        </p:txBody>
      </p:sp>
      <p:pic>
        <p:nvPicPr>
          <p:cNvPr id="308" name="Shape 308"/>
          <p:cNvPicPr preferRelativeResize="0"/>
          <p:nvPr/>
        </p:nvPicPr>
        <p:blipFill rotWithShape="1">
          <a:blip r:embed="rId5">
            <a:alphaModFix/>
          </a:blip>
          <a:srcRect/>
          <a:stretch/>
        </p:blipFill>
        <p:spPr>
          <a:xfrm>
            <a:off x="6275307" y="1533466"/>
            <a:ext cx="1800225" cy="713132"/>
          </a:xfrm>
          <a:prstGeom prst="rect">
            <a:avLst/>
          </a:prstGeom>
          <a:noFill/>
          <a:ln>
            <a:noFill/>
          </a:ln>
        </p:spPr>
      </p:pic>
      <p:pic>
        <p:nvPicPr>
          <p:cNvPr id="309" name="Shape 309"/>
          <p:cNvPicPr preferRelativeResize="0"/>
          <p:nvPr/>
        </p:nvPicPr>
        <p:blipFill rotWithShape="1">
          <a:blip r:embed="rId6">
            <a:alphaModFix/>
          </a:blip>
          <a:srcRect/>
          <a:stretch/>
        </p:blipFill>
        <p:spPr>
          <a:xfrm>
            <a:off x="6275307" y="2325009"/>
            <a:ext cx="1800225" cy="690460"/>
          </a:xfrm>
          <a:prstGeom prst="rect">
            <a:avLst/>
          </a:prstGeom>
          <a:noFill/>
          <a:ln>
            <a:noFill/>
          </a:ln>
        </p:spPr>
      </p:pic>
      <p:pic>
        <p:nvPicPr>
          <p:cNvPr id="310" name="Shape 310"/>
          <p:cNvPicPr preferRelativeResize="0"/>
          <p:nvPr/>
        </p:nvPicPr>
        <p:blipFill rotWithShape="1">
          <a:blip r:embed="rId7">
            <a:alphaModFix/>
          </a:blip>
          <a:srcRect/>
          <a:stretch/>
        </p:blipFill>
        <p:spPr>
          <a:xfrm>
            <a:off x="4222264" y="4458128"/>
            <a:ext cx="1158532" cy="1228413"/>
          </a:xfrm>
          <a:prstGeom prst="rect">
            <a:avLst/>
          </a:prstGeom>
          <a:noFill/>
          <a:ln>
            <a:noFill/>
          </a:ln>
        </p:spPr>
      </p:pic>
      <p:pic>
        <p:nvPicPr>
          <p:cNvPr id="311" name="Shape 311"/>
          <p:cNvPicPr preferRelativeResize="0"/>
          <p:nvPr/>
        </p:nvPicPr>
        <p:blipFill rotWithShape="1">
          <a:blip r:embed="rId8">
            <a:alphaModFix/>
          </a:blip>
          <a:srcRect/>
          <a:stretch/>
        </p:blipFill>
        <p:spPr>
          <a:xfrm>
            <a:off x="6284832" y="3093883"/>
            <a:ext cx="1790699" cy="1239832"/>
          </a:xfrm>
          <a:prstGeom prst="rect">
            <a:avLst/>
          </a:prstGeom>
          <a:noFill/>
          <a:ln>
            <a:noFill/>
          </a:ln>
        </p:spPr>
      </p:pic>
      <p:pic>
        <p:nvPicPr>
          <p:cNvPr id="312" name="Shape 312"/>
          <p:cNvPicPr preferRelativeResize="0"/>
          <p:nvPr/>
        </p:nvPicPr>
        <p:blipFill rotWithShape="1">
          <a:blip r:embed="rId9">
            <a:alphaModFix/>
          </a:blip>
          <a:srcRect/>
          <a:stretch/>
        </p:blipFill>
        <p:spPr>
          <a:xfrm>
            <a:off x="5498708" y="4444192"/>
            <a:ext cx="1218371" cy="1243012"/>
          </a:xfrm>
          <a:prstGeom prst="rect">
            <a:avLst/>
          </a:prstGeom>
          <a:noFill/>
          <a:ln>
            <a:noFill/>
          </a:ln>
        </p:spPr>
      </p:pic>
      <p:pic>
        <p:nvPicPr>
          <p:cNvPr id="313" name="Shape 313"/>
          <p:cNvPicPr preferRelativeResize="0"/>
          <p:nvPr/>
        </p:nvPicPr>
        <p:blipFill rotWithShape="1">
          <a:blip r:embed="rId10">
            <a:alphaModFix/>
          </a:blip>
          <a:srcRect/>
          <a:stretch/>
        </p:blipFill>
        <p:spPr>
          <a:xfrm>
            <a:off x="6834992" y="4438767"/>
            <a:ext cx="1247774" cy="1247774"/>
          </a:xfrm>
          <a:prstGeom prst="rect">
            <a:avLst/>
          </a:prstGeom>
          <a:noFill/>
          <a:ln>
            <a:noFill/>
          </a:ln>
        </p:spPr>
      </p:pic>
      <p:pic>
        <p:nvPicPr>
          <p:cNvPr id="314" name="Shape 314"/>
          <p:cNvPicPr preferRelativeResize="0"/>
          <p:nvPr/>
        </p:nvPicPr>
        <p:blipFill rotWithShape="1">
          <a:blip r:embed="rId11">
            <a:alphaModFix/>
          </a:blip>
          <a:srcRect/>
          <a:stretch/>
        </p:blipFill>
        <p:spPr>
          <a:xfrm>
            <a:off x="3766930" y="3114516"/>
            <a:ext cx="1219199" cy="1219199"/>
          </a:xfrm>
          <a:prstGeom prst="rect">
            <a:avLst/>
          </a:prstGeom>
          <a:noFill/>
          <a:ln>
            <a:noFill/>
          </a:ln>
        </p:spPr>
      </p:pic>
      <p:pic>
        <p:nvPicPr>
          <p:cNvPr id="315" name="Shape 315"/>
          <p:cNvPicPr preferRelativeResize="0"/>
          <p:nvPr/>
        </p:nvPicPr>
        <p:blipFill rotWithShape="1">
          <a:blip r:embed="rId12">
            <a:alphaModFix/>
          </a:blip>
          <a:srcRect/>
          <a:stretch/>
        </p:blipFill>
        <p:spPr>
          <a:xfrm>
            <a:off x="5063980" y="3114516"/>
            <a:ext cx="1143000" cy="120841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management</a:t>
            </a:r>
          </a:p>
        </p:txBody>
      </p:sp>
      <p:pic>
        <p:nvPicPr>
          <p:cNvPr id="4" name="Picture 3"/>
          <p:cNvPicPr>
            <a:picLocks noChangeAspect="1"/>
          </p:cNvPicPr>
          <p:nvPr/>
        </p:nvPicPr>
        <p:blipFill>
          <a:blip r:embed="rId2"/>
          <a:stretch>
            <a:fillRect/>
          </a:stretch>
        </p:blipFill>
        <p:spPr>
          <a:xfrm>
            <a:off x="1053548" y="1967949"/>
            <a:ext cx="6755638" cy="3816626"/>
          </a:xfrm>
          <a:prstGeom prst="rect">
            <a:avLst/>
          </a:prstGeom>
        </p:spPr>
      </p:pic>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17676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Shape 225"/>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User Stories-1 </a:t>
            </a:r>
          </a:p>
        </p:txBody>
      </p:sp>
      <p:sp>
        <p:nvSpPr>
          <p:cNvPr id="226" name="Shape 226"/>
          <p:cNvSpPr txBox="1">
            <a:spLocks noGrp="1"/>
          </p:cNvSpPr>
          <p:nvPr>
            <p:ph type="body" idx="1"/>
          </p:nvPr>
        </p:nvSpPr>
        <p:spPr>
          <a:xfrm>
            <a:off x="779462" y="1828800"/>
            <a:ext cx="7583400" cy="42083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1. User Story-89: Application Launch</a:t>
            </a:r>
          </a:p>
          <a:p>
            <a:pPr marL="0" marR="0" lvl="0" indent="0" algn="l"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2. User Story-120: Testing Home and Blog feature of Android Application</a:t>
            </a:r>
          </a:p>
          <a:p>
            <a:pPr marL="0" marR="0" lvl="0" indent="0" algn="l"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3. User Story-121: Testing Calender and Contact feature of Android Application</a:t>
            </a:r>
          </a:p>
          <a:p>
            <a:pPr marL="0" marR="0" lvl="0" indent="0" algn="l"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4. User Story-122: Deployment of App in the Google Play</a:t>
            </a:r>
          </a:p>
          <a:p>
            <a:pPr marL="0" marR="0" lvl="0" indent="0" algn="l"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5.User Story-123: Performance Enhancement and Progress Bar</a:t>
            </a:r>
          </a:p>
          <a:p>
            <a:pPr marL="0" marR="0" lvl="0" indent="0" algn="l" rtl="0">
              <a:lnSpc>
                <a:spcPct val="100000"/>
              </a:lnSpc>
              <a:spcBef>
                <a:spcPts val="2000"/>
              </a:spcBef>
              <a:spcAft>
                <a:spcPts val="0"/>
              </a:spcAft>
              <a:buClr>
                <a:srgbClr val="001D4D"/>
              </a:buClr>
              <a:buSzPct val="25000"/>
              <a:buFont typeface="Noto Sans Symbols"/>
              <a:buNone/>
            </a:pPr>
            <a:endParaRPr sz="2200" b="0" i="0" u="none" strike="noStrike" cap="none">
              <a:solidFill>
                <a:srgbClr val="001D4D"/>
              </a:solidFill>
              <a:latin typeface="Trebuchet MS"/>
              <a:ea typeface="Trebuchet MS"/>
              <a:cs typeface="Trebuchet MS"/>
              <a:sym typeface="Trebuchet M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Shape 231"/>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User Stories-2</a:t>
            </a:r>
          </a:p>
        </p:txBody>
      </p:sp>
      <p:sp>
        <p:nvSpPr>
          <p:cNvPr id="232" name="Shape 232"/>
          <p:cNvSpPr txBox="1">
            <a:spLocks noGrp="1"/>
          </p:cNvSpPr>
          <p:nvPr>
            <p:ph type="body" idx="1"/>
          </p:nvPr>
        </p:nvSpPr>
        <p:spPr>
          <a:xfrm>
            <a:off x="779462" y="1828800"/>
            <a:ext cx="7583486" cy="4208462"/>
          </a:xfrm>
          <a:prstGeom prst="rect">
            <a:avLst/>
          </a:prstGeom>
          <a:noFill/>
          <a:ln>
            <a:noFill/>
          </a:ln>
        </p:spPr>
        <p:txBody>
          <a:bodyPr lIns="91425" tIns="91425" rIns="91425" bIns="91425" anchor="t" anchorCtr="0">
            <a:noAutofit/>
          </a:bodyPr>
          <a:lstStyle/>
          <a:p>
            <a:pPr marL="0" marR="0" lvl="0" indent="0" algn="just" rtl="0">
              <a:lnSpc>
                <a:spcPct val="100000"/>
              </a:lnSpc>
              <a:spcBef>
                <a:spcPts val="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6. User Story-125: Adding E-mail and Message to Web and mobile Application</a:t>
            </a:r>
          </a:p>
          <a:p>
            <a:pPr marL="0" marR="0" lvl="0" indent="0" algn="just"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7. User Story-126: Add Get-In-Touch form to Web and mobile Application</a:t>
            </a:r>
          </a:p>
          <a:p>
            <a:pPr marL="0" marR="0" lvl="0" indent="0" algn="just"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8. User Story-127-128: Convert PPLM form to dynamic web and Mobile Application</a:t>
            </a:r>
          </a:p>
          <a:p>
            <a:pPr marL="0" marR="0" lvl="0" indent="0" algn="just"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9. User Story-130 and 132: Convert Transformative Education Center and Transformative Praxis Center form into dynamic web application and Mobile Application </a:t>
            </a:r>
          </a:p>
          <a:p>
            <a:pPr marL="139700" marR="0" lvl="0" indent="0" algn="l" rtl="0">
              <a:lnSpc>
                <a:spcPct val="100000"/>
              </a:lnSpc>
              <a:spcBef>
                <a:spcPts val="2000"/>
              </a:spcBef>
              <a:spcAft>
                <a:spcPts val="0"/>
              </a:spcAft>
              <a:buClr>
                <a:srgbClr val="001D4D"/>
              </a:buClr>
              <a:buSzPct val="25000"/>
              <a:buFont typeface="Noto Sans Symbols"/>
              <a:buNone/>
            </a:pPr>
            <a:endParaRPr sz="2200" b="0" i="0" u="none" strike="noStrike" cap="none">
              <a:solidFill>
                <a:srgbClr val="001D4D"/>
              </a:solidFill>
              <a:latin typeface="Trebuchet MS"/>
              <a:ea typeface="Trebuchet MS"/>
              <a:cs typeface="Trebuchet MS"/>
              <a:sym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Shape 237"/>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User Stories-3</a:t>
            </a:r>
          </a:p>
        </p:txBody>
      </p:sp>
      <p:sp>
        <p:nvSpPr>
          <p:cNvPr id="238" name="Shape 238"/>
          <p:cNvSpPr txBox="1">
            <a:spLocks noGrp="1"/>
          </p:cNvSpPr>
          <p:nvPr>
            <p:ph type="body" idx="1"/>
          </p:nvPr>
        </p:nvSpPr>
        <p:spPr>
          <a:xfrm>
            <a:off x="779462" y="1828800"/>
            <a:ext cx="7583486" cy="4208462"/>
          </a:xfrm>
          <a:prstGeom prst="rect">
            <a:avLst/>
          </a:prstGeom>
          <a:noFill/>
          <a:ln>
            <a:noFill/>
          </a:ln>
        </p:spPr>
        <p:txBody>
          <a:bodyPr lIns="91425" tIns="91425" rIns="91425" bIns="91425" anchor="t" anchorCtr="0">
            <a:noAutofit/>
          </a:bodyPr>
          <a:lstStyle/>
          <a:p>
            <a:pPr marL="139700" marR="0" lvl="0" indent="0" algn="just" rtl="0">
              <a:lnSpc>
                <a:spcPct val="100000"/>
              </a:lnSpc>
              <a:spcBef>
                <a:spcPts val="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10.User Story-129 and 131: Convert Transformative Research Form and Add banner to e-stop website.</a:t>
            </a:r>
          </a:p>
          <a:p>
            <a:pPr marL="139700" marR="0" lvl="0" indent="0" algn="just"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11.User Story 133: Add search Option to e-stop website and Mobile Application</a:t>
            </a:r>
          </a:p>
          <a:p>
            <a:pPr marL="139700" marR="0" lvl="0" indent="0" algn="just" rtl="0">
              <a:lnSpc>
                <a:spcPct val="100000"/>
              </a:lnSpc>
              <a:spcBef>
                <a:spcPts val="2000"/>
              </a:spcBef>
              <a:spcAft>
                <a:spcPts val="0"/>
              </a:spcAft>
              <a:buClr>
                <a:srgbClr val="001D4D"/>
              </a:buClr>
              <a:buSzPct val="25000"/>
              <a:buFont typeface="Noto Sans Symbols"/>
              <a:buNone/>
            </a:pPr>
            <a:r>
              <a:rPr lang="en-US" sz="2200" b="0" i="0" u="none" strike="noStrike" cap="none">
                <a:solidFill>
                  <a:srgbClr val="001D4D"/>
                </a:solidFill>
                <a:latin typeface="Trebuchet MS"/>
                <a:ea typeface="Trebuchet MS"/>
                <a:cs typeface="Trebuchet MS"/>
                <a:sym typeface="Trebuchet MS"/>
              </a:rPr>
              <a:t>12. User story 134: Add Instagram to e-stop website and Mobile application</a:t>
            </a:r>
          </a:p>
          <a:p>
            <a:pPr marL="139700" marR="0" lvl="0" indent="0" algn="l" rtl="0">
              <a:lnSpc>
                <a:spcPct val="100000"/>
              </a:lnSpc>
              <a:spcBef>
                <a:spcPts val="2000"/>
              </a:spcBef>
              <a:spcAft>
                <a:spcPts val="0"/>
              </a:spcAft>
              <a:buClr>
                <a:srgbClr val="001D4D"/>
              </a:buClr>
              <a:buSzPct val="25000"/>
              <a:buFont typeface="Noto Sans Symbols"/>
              <a:buNone/>
            </a:pPr>
            <a:endParaRPr sz="2200" b="0" i="0" u="none" strike="noStrike" cap="none">
              <a:solidFill>
                <a:srgbClr val="001D4D"/>
              </a:solidFill>
              <a:latin typeface="Trebuchet MS"/>
              <a:ea typeface="Trebuchet MS"/>
              <a:cs typeface="Trebuchet MS"/>
              <a:sym typeface="Trebuchet M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Requirements: Use Cases-1</a:t>
            </a:r>
          </a:p>
        </p:txBody>
      </p:sp>
      <p:pic>
        <p:nvPicPr>
          <p:cNvPr id="187" name="Shape 187" descr="https://lh5.googleusercontent.com/mA-GyDCsW1vYJBGKqmAugUqt2UzvPYtO6NXMvkkSA1cc1fpQ9ltnlkcySpbjSNXWYaI1OdAo55_paZ5GO8bxDVA31y6AwPMmNtRihiVcUKexQufioWQDADGAzPqQ4HDWwSsqnHXm"/>
          <p:cNvPicPr preferRelativeResize="0"/>
          <p:nvPr/>
        </p:nvPicPr>
        <p:blipFill rotWithShape="1">
          <a:blip r:embed="rId3">
            <a:alphaModFix/>
          </a:blip>
          <a:srcRect/>
          <a:stretch/>
        </p:blipFill>
        <p:spPr>
          <a:xfrm>
            <a:off x="982101" y="1665149"/>
            <a:ext cx="3321542" cy="1415980"/>
          </a:xfrm>
          <a:prstGeom prst="rect">
            <a:avLst/>
          </a:prstGeom>
          <a:noFill/>
          <a:ln>
            <a:noFill/>
          </a:ln>
        </p:spPr>
      </p:pic>
      <p:pic>
        <p:nvPicPr>
          <p:cNvPr id="188" name="Shape 188" descr="https://lh5.googleusercontent.com/xQ-rzB6563MmpcZ9QHIPefKhzYGIQFIjQBbilTUj1ynxFM3F-TzPjzrQIIepZM9i5Z2UsYVqJtu0975Do40zW3dXgOIecBCMet8q12wL5DcuLF6MxA_ZqB-fYrLpT5GA0FbdzED0"/>
          <p:cNvPicPr preferRelativeResize="0"/>
          <p:nvPr/>
        </p:nvPicPr>
        <p:blipFill rotWithShape="1">
          <a:blip r:embed="rId4">
            <a:alphaModFix/>
          </a:blip>
          <a:srcRect/>
          <a:stretch/>
        </p:blipFill>
        <p:spPr>
          <a:xfrm>
            <a:off x="4739932" y="1665149"/>
            <a:ext cx="3344634" cy="1415982"/>
          </a:xfrm>
          <a:prstGeom prst="rect">
            <a:avLst/>
          </a:prstGeom>
          <a:noFill/>
          <a:ln>
            <a:noFill/>
          </a:ln>
        </p:spPr>
      </p:pic>
      <p:pic>
        <p:nvPicPr>
          <p:cNvPr id="189" name="Shape 189" descr="https://lh5.googleusercontent.com/zk27KeCc8KRCd3XJFiWqe4bX_RA_q-u_UPoo1MdNP7z31EvOnqyUS5cPDpTgQiwfkhg_i0nz3DWDJTgyklIiA3qP-QyEM4UdeXUOSegtdvNkCAf6wxqzZxtXqAiwaSEMX5I6DnmA"/>
          <p:cNvPicPr preferRelativeResize="0"/>
          <p:nvPr/>
        </p:nvPicPr>
        <p:blipFill rotWithShape="1">
          <a:blip r:embed="rId5">
            <a:alphaModFix/>
          </a:blip>
          <a:srcRect/>
          <a:stretch/>
        </p:blipFill>
        <p:spPr>
          <a:xfrm>
            <a:off x="982101" y="3678487"/>
            <a:ext cx="3321542" cy="1499799"/>
          </a:xfrm>
          <a:prstGeom prst="rect">
            <a:avLst/>
          </a:prstGeom>
          <a:noFill/>
          <a:ln>
            <a:noFill/>
          </a:ln>
        </p:spPr>
      </p:pic>
      <p:pic>
        <p:nvPicPr>
          <p:cNvPr id="190" name="Shape 190" descr="https://lh4.googleusercontent.com/aTWfg6HiuXvNz2pjhCGI68zf-lQHX11bkvs56Rv3ohluKr_pMyR2aKbEs8XX_e9hDZ0i8hPOytZhpzHJnzfZlA6PN7J8ANHQjpvT-04_87RnVwXb8_5VQ_3euYu6eZ0_HYMIzQNX"/>
          <p:cNvPicPr preferRelativeResize="0"/>
          <p:nvPr/>
        </p:nvPicPr>
        <p:blipFill rotWithShape="1">
          <a:blip r:embed="rId6">
            <a:alphaModFix/>
          </a:blip>
          <a:srcRect/>
          <a:stretch/>
        </p:blipFill>
        <p:spPr>
          <a:xfrm>
            <a:off x="4739932" y="3678487"/>
            <a:ext cx="3344634" cy="14997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Requirements: Use Cases-2</a:t>
            </a:r>
          </a:p>
        </p:txBody>
      </p:sp>
      <p:pic>
        <p:nvPicPr>
          <p:cNvPr id="196" name="Shape 196" descr="https://lh5.googleusercontent.com/VoGSGJ7XHptlD__2LaCwvqbdDo6QfmQ_4dJnxBob4kmv-49OA7v5aMHXJ6l9jUhe2cBVidtUMHt3L5-4McwVFlzrEmRCWjUkCc_MX4kXeia-NX_0PiTzgVfNJvRbNKt7nU9eWI_I"/>
          <p:cNvPicPr preferRelativeResize="0"/>
          <p:nvPr/>
        </p:nvPicPr>
        <p:blipFill rotWithShape="1">
          <a:blip r:embed="rId3">
            <a:alphaModFix/>
          </a:blip>
          <a:srcRect/>
          <a:stretch/>
        </p:blipFill>
        <p:spPr>
          <a:xfrm>
            <a:off x="779462" y="1935438"/>
            <a:ext cx="3206128" cy="3481387"/>
          </a:xfrm>
          <a:prstGeom prst="rect">
            <a:avLst/>
          </a:prstGeom>
          <a:noFill/>
          <a:ln>
            <a:noFill/>
          </a:ln>
        </p:spPr>
      </p:pic>
      <p:pic>
        <p:nvPicPr>
          <p:cNvPr id="197" name="Shape 197" descr="https://lh5.googleusercontent.com/iwB4BvEKXi4lnPwsHvALBu5F4q2jk9nDRSunFFOV7DPLlHeTmvnXG16qhH8wWimc6ZjbKJT_n6cxdT3ritg2VRa6VbWNc2nVcFkobwyLDYOlXGMStKmqbZbxnodMS1LnnAfzxp2g"/>
          <p:cNvPicPr preferRelativeResize="0"/>
          <p:nvPr/>
        </p:nvPicPr>
        <p:blipFill rotWithShape="1">
          <a:blip r:embed="rId4">
            <a:alphaModFix/>
          </a:blip>
          <a:srcRect/>
          <a:stretch/>
        </p:blipFill>
        <p:spPr>
          <a:xfrm>
            <a:off x="4701208" y="1935438"/>
            <a:ext cx="3190461" cy="348138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Shape 211"/>
          <p:cNvSpPr txBox="1">
            <a:spLocks noGrp="1"/>
          </p:cNvSpPr>
          <p:nvPr>
            <p:ph type="title"/>
          </p:nvPr>
        </p:nvSpPr>
        <p:spPr>
          <a:xfrm>
            <a:off x="779462" y="381000"/>
            <a:ext cx="7583400" cy="1044599"/>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1D4D"/>
              </a:buClr>
              <a:buSzPct val="25000"/>
              <a:buFont typeface="Trebuchet MS"/>
              <a:buNone/>
            </a:pPr>
            <a:r>
              <a:rPr lang="en-US" sz="3800" b="0" i="0" u="none" strike="noStrike" cap="none">
                <a:solidFill>
                  <a:srgbClr val="001D4D"/>
                </a:solidFill>
                <a:latin typeface="Trebuchet MS"/>
                <a:ea typeface="Trebuchet MS"/>
                <a:cs typeface="Trebuchet MS"/>
                <a:sym typeface="Trebuchet MS"/>
              </a:rPr>
              <a:t>Class Diagrams-1</a:t>
            </a:r>
          </a:p>
        </p:txBody>
      </p:sp>
      <p:pic>
        <p:nvPicPr>
          <p:cNvPr id="212" name="Shape 212" descr="https://lh5.googleusercontent.com/q7xOJ_MzNwrcRePwrwspd9VlvchmonIZCAynKEAKSXXCvAirQ1lqgvmEkwGzNmhoEADcmq98LqySZ7DHcJoOXvhmHc2P3cri7_3ea7nP8zS-CgJkHxBzvysbnil4oqKcNZtcRIGf"/>
          <p:cNvPicPr preferRelativeResize="0"/>
          <p:nvPr/>
        </p:nvPicPr>
        <p:blipFill rotWithShape="1">
          <a:blip r:embed="rId3">
            <a:alphaModFix/>
          </a:blip>
          <a:srcRect/>
          <a:stretch/>
        </p:blipFill>
        <p:spPr>
          <a:xfrm>
            <a:off x="1782816" y="1425600"/>
            <a:ext cx="5576689" cy="4269522"/>
          </a:xfrm>
          <a:prstGeom prst="rect">
            <a:avLst/>
          </a:prstGeom>
          <a:noFill/>
          <a:ln>
            <a:noFill/>
          </a:ln>
        </p:spPr>
      </p:pic>
    </p:spTree>
  </p:cSld>
  <p:clrMapOvr>
    <a:masterClrMapping/>
  </p:clrMapOvr>
</p:sld>
</file>

<file path=ppt/theme/theme1.xml><?xml version="1.0" encoding="utf-8"?>
<a:theme xmlns:a="http://schemas.openxmlformats.org/drawingml/2006/main" name="gold">
  <a:themeElements>
    <a:clrScheme name="Revolution">
      <a:dk1>
        <a:srgbClr val="000000"/>
      </a:dk1>
      <a:lt1>
        <a:srgbClr val="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1158</Words>
  <Application>Microsoft Office PowerPoint</Application>
  <PresentationFormat>On-screen Show (4:3)</PresentationFormat>
  <Paragraphs>143</Paragraphs>
  <Slides>24</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Noto Sans Symbols</vt:lpstr>
      <vt:lpstr>Trebuchet MS</vt:lpstr>
      <vt:lpstr>Verdana</vt:lpstr>
      <vt:lpstr>gold</vt:lpstr>
      <vt:lpstr>Social App Ver 1.0  Team Member(s): Shamsed Mahmud                                              Sirisha Singaraju                   Product Owner(s):Rick Little                                              Mohsen Taheri                   Course Instructor: Masoud Sadjadi  </vt:lpstr>
      <vt:lpstr>Problem Description</vt:lpstr>
      <vt:lpstr>Project management</vt:lpstr>
      <vt:lpstr>User Stories-1 </vt:lpstr>
      <vt:lpstr>User Stories-2</vt:lpstr>
      <vt:lpstr>User Stories-3</vt:lpstr>
      <vt:lpstr>Requirements: Use Cases-1</vt:lpstr>
      <vt:lpstr>Requirements: Use Cases-2</vt:lpstr>
      <vt:lpstr>Class Diagrams-1</vt:lpstr>
      <vt:lpstr>Class Diagrams-2</vt:lpstr>
      <vt:lpstr>System Design: Architecture (MVC and Client Server Architecture)</vt:lpstr>
      <vt:lpstr>Add functionalities and Create the Mobile Application version 1.0 of Social App Ver 1.0 Project</vt:lpstr>
      <vt:lpstr>Add functionalities and Create the Mobile Application version 1.0 of Social App Ver 1.0 Project</vt:lpstr>
      <vt:lpstr>Add functionalities and Create the Mobile Application version 1.0 of Social App Ver 1.0 Project</vt:lpstr>
      <vt:lpstr>Add functionalities and Create the Mobile Application version 1.0 of Social App Ver 1.0 Project</vt:lpstr>
      <vt:lpstr>User Story-125: Adding E-mail and Message to Web and mobile Application</vt:lpstr>
      <vt:lpstr>User Story-126: Add Get-In-Touch form to Web and mobile Application</vt:lpstr>
      <vt:lpstr>User Story-131: Add banner to e-stop website</vt:lpstr>
      <vt:lpstr>User Story-132: Convert  Transformative Praxis Center form into dynamic web application and Mobile Application </vt:lpstr>
      <vt:lpstr>User Story 133: Add search Option to e-stop website and Mobile Application </vt:lpstr>
      <vt:lpstr>    User story 134: Add Instagram to e-stop website and Mobile application</vt:lpstr>
      <vt:lpstr>Sunny Test Case</vt:lpstr>
      <vt:lpstr>Rainy Test Case</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App Ver 1.0  Team Member(s): Shamsed Mahmud                                              Sirisha Singaraju                   Product Owner(s):Rick Little                                              Mohsen Taheri                   Course Instructor: Masoud Sadjadi  </dc:title>
  <cp:lastModifiedBy>Shamsed Mahmud</cp:lastModifiedBy>
  <cp:revision>4</cp:revision>
  <dcterms:modified xsi:type="dcterms:W3CDTF">2016-11-28T06:26:23Z</dcterms:modified>
</cp:coreProperties>
</file>